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6" r:id="rId3"/>
  </p:sldMasterIdLst>
  <p:notesMasterIdLst>
    <p:notesMasterId r:id="rId33"/>
  </p:notesMasterIdLst>
  <p:sldIdLst>
    <p:sldId id="337" r:id="rId4"/>
    <p:sldId id="283" r:id="rId5"/>
    <p:sldId id="277" r:id="rId6"/>
    <p:sldId id="284" r:id="rId7"/>
    <p:sldId id="278" r:id="rId8"/>
    <p:sldId id="299" r:id="rId9"/>
    <p:sldId id="279" r:id="rId10"/>
    <p:sldId id="361" r:id="rId11"/>
    <p:sldId id="441" r:id="rId12"/>
    <p:sldId id="442" r:id="rId13"/>
    <p:sldId id="405" r:id="rId14"/>
    <p:sldId id="443" r:id="rId15"/>
    <p:sldId id="407" r:id="rId16"/>
    <p:sldId id="455" r:id="rId17"/>
    <p:sldId id="424" r:id="rId18"/>
    <p:sldId id="433" r:id="rId19"/>
    <p:sldId id="425" r:id="rId20"/>
    <p:sldId id="456" r:id="rId21"/>
    <p:sldId id="458" r:id="rId22"/>
    <p:sldId id="459" r:id="rId23"/>
    <p:sldId id="460" r:id="rId24"/>
    <p:sldId id="461" r:id="rId25"/>
    <p:sldId id="462" r:id="rId26"/>
    <p:sldId id="463" r:id="rId27"/>
    <p:sldId id="420" r:id="rId28"/>
    <p:sldId id="421" r:id="rId29"/>
    <p:sldId id="465" r:id="rId30"/>
    <p:sldId id="464" r:id="rId31"/>
    <p:sldId id="339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90F84-7B8A-4718-9937-884D40B411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FD161-CCAA-487E-89B7-3993A26260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  <a:endParaRPr lang="zh-CN" altLang="en-US" sz="1600" spc="300" dirty="0">
              <a:solidFill>
                <a:schemeClr val="accent1">
                  <a:alpha val="25000"/>
                </a:schemeClr>
              </a:solidFill>
              <a:latin typeface="管峻楷书简体" panose="02010600010101010101" pitchFamily="2" charset="-122"/>
              <a:ea typeface="管峻楷书简体" panose="02010600010101010101" pitchFamily="2" charset="-122"/>
            </a:endParaRP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0D474-51AE-4E21-99D0-371C311195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33E9D-761D-404B-8B57-2D3C25B4F2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90500" y="4260850"/>
            <a:ext cx="11767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8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使用Character-Level RNN实现人名的分类</a:t>
            </a:r>
            <a:endParaRPr sz="4800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副标题 16"/>
          <p:cNvSpPr txBox="1"/>
          <p:nvPr/>
        </p:nvSpPr>
        <p:spPr>
          <a:xfrm>
            <a:off x="2539844" y="5160173"/>
            <a:ext cx="6807201" cy="23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>
                <a:ea typeface="微软雅黑 Light" panose="020B0502040204020203" pitchFamily="34" charset="-122"/>
              </a:rPr>
              <a:t>RNN Comprehensive experiment</a:t>
            </a:r>
            <a:endParaRPr lang="en-US" altLang="zh-CN" sz="2000">
              <a:ea typeface="微软雅黑 Light" panose="020B0502040204020203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119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20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117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122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5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6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7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0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1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3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7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9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0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1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2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3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4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5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副标题 16"/>
          <p:cNvSpPr txBox="1"/>
          <p:nvPr/>
        </p:nvSpPr>
        <p:spPr>
          <a:xfrm>
            <a:off x="5773452" y="5645570"/>
            <a:ext cx="692497" cy="33210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郭青扬   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副标题 16"/>
          <p:cNvSpPr txBox="1"/>
          <p:nvPr/>
        </p:nvSpPr>
        <p:spPr>
          <a:xfrm>
            <a:off x="4111290" y="5654475"/>
            <a:ext cx="692497" cy="30604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组员：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副标题 16"/>
          <p:cNvSpPr txBox="1"/>
          <p:nvPr/>
        </p:nvSpPr>
        <p:spPr>
          <a:xfrm>
            <a:off x="4884548" y="5647592"/>
            <a:ext cx="692497" cy="30899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杨东山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90935" y="6352733"/>
            <a:ext cx="1816731" cy="353435"/>
            <a:chOff x="4381430" y="2846367"/>
            <a:chExt cx="1816731" cy="353435"/>
          </a:xfrm>
        </p:grpSpPr>
        <p:sp>
          <p:nvSpPr>
            <p:cNvPr id="16" name="矩形: 圆角 15"/>
            <p:cNvSpPr/>
            <p:nvPr/>
          </p:nvSpPr>
          <p:spPr>
            <a:xfrm>
              <a:off x="4381430" y="2859397"/>
              <a:ext cx="1765370" cy="34040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副标题 16"/>
            <p:cNvSpPr txBox="1"/>
            <p:nvPr/>
          </p:nvSpPr>
          <p:spPr>
            <a:xfrm>
              <a:off x="4432792" y="2846367"/>
              <a:ext cx="1765369" cy="33210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>
                  <a:solidFill>
                    <a:schemeClr val="bg1"/>
                  </a:solidFill>
                  <a:latin typeface="+mn-ea"/>
                </a:rPr>
                <a:t>2023.11.16</a:t>
              </a:r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687070" y="1056005"/>
            <a:ext cx="5110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>
                <a:sym typeface="+mn-ea"/>
              </a:rPr>
              <a:t>创建category_lines字典、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all_categories语言列表、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n_categories类别总数，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供之后的代码使用</a:t>
            </a:r>
            <a:endParaRPr lang="zh-CN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070" y="4765675"/>
            <a:ext cx="958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输出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：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3445" y="252095"/>
            <a:ext cx="5568315" cy="4913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5356860"/>
            <a:ext cx="11537315" cy="634365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r>
              <a:rPr lang="zh-CN" altLang="en-US"/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3074096" y="36314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转换数据格式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87400" y="1010285"/>
            <a:ext cx="106172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i="0">
                <a:solidFill>
                  <a:srgbClr val="4F4F4F"/>
                </a:solidFill>
                <a:effectLst/>
                <a:latin typeface="PingFang SC"/>
              </a:rPr>
              <a:t>将名字转换为Tensor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：</a:t>
            </a:r>
            <a:r>
              <a:rPr i="0">
                <a:solidFill>
                  <a:srgbClr val="4F4F4F"/>
                </a:solidFill>
                <a:effectLst/>
                <a:latin typeface="PingFang SC"/>
              </a:rPr>
              <a:t>为了表示单个字母，我们使用one-hot编码，大小为&lt;1 x n_letters&gt;，即行数为1，列数为总的字符数，上述已经提到，本例中字符总数为57。例如： "b" = &lt;0 1 0 0 0 ...&gt;</a:t>
            </a:r>
            <a:endParaRPr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r>
              <a:rPr i="0">
                <a:solidFill>
                  <a:srgbClr val="4F4F4F"/>
                </a:solidFill>
                <a:effectLst/>
                <a:latin typeface="PingFang SC"/>
              </a:rPr>
              <a:t>为了表示出一个单词张量，将维度扩展为&lt;line_length x 1 x n_letters&gt;，第一维是单词的长度，第二维代表批量大小，使用1代替即可，第三维是总字符数。</a:t>
            </a:r>
            <a:endParaRPr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3255" y="2486660"/>
            <a:ext cx="5061585" cy="4156710"/>
          </a:xfrm>
          <a:prstGeom prst="rect">
            <a:avLst/>
          </a:prstGeom>
        </p:spPr>
      </p:pic>
      <p:sp>
        <p:nvSpPr>
          <p:cNvPr id="2" name="文本占位符 1"/>
          <p:cNvSpPr/>
          <p:nvPr>
            <p:ph type="body" idx="13"/>
          </p:nvPr>
        </p:nvSpPr>
        <p:spPr>
          <a:xfrm>
            <a:off x="1097899" y="252527"/>
            <a:ext cx="1923689" cy="608604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687131" y="1055932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转换数据格式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3270" y="1555115"/>
            <a:ext cx="958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测试输出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：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730" y="3472180"/>
            <a:ext cx="9401175" cy="2238375"/>
          </a:xfrm>
          <a:prstGeom prst="rect">
            <a:avLst/>
          </a:prstGeom>
        </p:spPr>
      </p:pic>
      <p:sp>
        <p:nvSpPr>
          <p:cNvPr id="8" name="文本占位符 7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3096956" y="372672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构建神经网络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86130" y="2895600"/>
            <a:ext cx="1524000" cy="421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input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786130" y="3806190"/>
            <a:ext cx="1524000" cy="421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hidden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2748280" y="3350895"/>
            <a:ext cx="1524000" cy="421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combined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732655" y="2895600"/>
            <a:ext cx="1524000" cy="4216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i2</a:t>
            </a:r>
            <a:r>
              <a:rPr lang="en-US" altLang="zh-CN"/>
              <a:t>o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4732655" y="3806190"/>
            <a:ext cx="1524000" cy="4216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i2</a:t>
            </a:r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033260" y="2895600"/>
            <a:ext cx="1524000" cy="421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softmax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981950" y="3806190"/>
            <a:ext cx="1524000" cy="421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hidden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9333865" y="2895600"/>
            <a:ext cx="1524000" cy="4216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output</a:t>
            </a:r>
            <a:endParaRPr lang="en-US" altLang="zh-CN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310130" y="3106420"/>
            <a:ext cx="411480" cy="37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310130" y="3642995"/>
            <a:ext cx="391795" cy="37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298950" y="3106420"/>
            <a:ext cx="391795" cy="37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297045" y="3642995"/>
            <a:ext cx="411480" cy="37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256655" y="3106420"/>
            <a:ext cx="776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8557260" y="3106420"/>
            <a:ext cx="776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2" idx="1"/>
          </p:cNvCxnSpPr>
          <p:nvPr/>
        </p:nvCxnSpPr>
        <p:spPr>
          <a:xfrm>
            <a:off x="6256655" y="4017010"/>
            <a:ext cx="17252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7070" y="1464945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网络结构示意图：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cxnSp>
        <p:nvCxnSpPr>
          <p:cNvPr id="2" name="曲线连接符 1"/>
          <p:cNvCxnSpPr>
            <a:stCxn id="12" idx="3"/>
            <a:endCxn id="6" idx="1"/>
          </p:cNvCxnSpPr>
          <p:nvPr/>
        </p:nvCxnSpPr>
        <p:spPr>
          <a:xfrm flipH="1">
            <a:off x="786130" y="4017010"/>
            <a:ext cx="8719820" cy="3175"/>
          </a:xfrm>
          <a:prstGeom prst="curvedConnector5">
            <a:avLst>
              <a:gd name="adj1" fmla="val -2731"/>
              <a:gd name="adj2" fmla="val 29020000"/>
              <a:gd name="adj3" fmla="val 10273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01925" y="54717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注意：这里的softmax使用的是LogSoftmax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787400" y="1118870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创建神经网络类：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280" y="1119505"/>
            <a:ext cx="6477000" cy="4619625"/>
          </a:xfrm>
          <a:prstGeom prst="rect">
            <a:avLst/>
          </a:prstGeom>
        </p:spPr>
      </p:pic>
      <p:sp>
        <p:nvSpPr>
          <p:cNvPr id="7" name="文本占位符 6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5150" y="1221105"/>
            <a:ext cx="114077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要使此网络运行，需要传递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输入（在本例中为当前字母的张量）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和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上一步的隐藏状态（首先将其初始化为零）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。</a:t>
            </a:r>
            <a:br>
              <a:rPr lang="zh-CN">
                <a:solidFill>
                  <a:srgbClr val="4F4F4F"/>
                </a:solidFill>
                <a:effectLst/>
                <a:latin typeface="PingFang SC"/>
              </a:rPr>
            </a:b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返回值为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输出（每种语言的概率）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和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下一个隐藏状态（我们将其保留用于下一步）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。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为了提高效率，而不是每个步骤创建一个新的张量，因此我们将使用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lineToTensor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而不是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letterToTensor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并使用切片。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2419985"/>
            <a:ext cx="5542280" cy="1373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15" y="4102735"/>
            <a:ext cx="8446135" cy="1720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150" y="3793490"/>
            <a:ext cx="11407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运行结果：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90" y="5998210"/>
            <a:ext cx="10801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如上输出，为&lt;1 x n_categories&gt;的张量，每一个数都是该类别的可能性（值越大概率越高）</a:t>
            </a:r>
            <a:endParaRPr lang="zh-CN" altLang="en-US"/>
          </a:p>
        </p:txBody>
      </p:sp>
      <p:sp>
        <p:nvSpPr>
          <p:cNvPr id="9" name="文本占位符 8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训练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5150" y="981710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构造辅助函数：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995170"/>
            <a:ext cx="6377940" cy="1691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4410710"/>
            <a:ext cx="5067300" cy="129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150" y="3790950"/>
            <a:ext cx="2341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运行结果：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11" name="文本占位符 10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7400" y="1350010"/>
            <a:ext cx="10617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在进行训练之前，我们应该构造一些辅助函数。首先就是</a:t>
            </a:r>
            <a:r>
              <a:rPr lang="zh-CN" b="1">
                <a:solidFill>
                  <a:srgbClr val="4F4F4F"/>
                </a:solidFill>
                <a:effectLst/>
                <a:latin typeface="PingFang SC"/>
              </a:rPr>
              <a:t>categoryFromOutput</a:t>
            </a:r>
            <a:endParaRPr lang="zh-CN" b="1">
              <a:solidFill>
                <a:srgbClr val="4F4F4F"/>
              </a:solidFill>
              <a:effectLst/>
              <a:latin typeface="PingFang SC"/>
            </a:endParaRPr>
          </a:p>
          <a:p>
            <a:pPr algn="l">
              <a:buClrTx/>
              <a:buSzTx/>
              <a:buFontTx/>
            </a:pP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从网络的输出的张量中得到所属类别以及下标索引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训练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905" y="1001395"/>
            <a:ext cx="87909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我们还将希望有一种快速的方法来获取训练示例（名称及其语言）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通过引入随机函数来获取随机训练</a:t>
            </a:r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示例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1735455"/>
            <a:ext cx="7511415" cy="4086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训练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905" y="1296670"/>
            <a:ext cx="8790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rgbClr val="4F4F4F"/>
                </a:solidFill>
                <a:effectLst/>
                <a:latin typeface="PingFang SC"/>
              </a:rPr>
              <a:t>运行结果：</a:t>
            </a:r>
            <a:endParaRPr lang="zh-CN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2352675"/>
            <a:ext cx="8344535" cy="2327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训练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87400" y="1118870"/>
            <a:ext cx="10617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训练神经网络：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使用</a:t>
            </a:r>
            <a:r>
              <a:rPr lang="zh-CN" b="1" i="0">
                <a:solidFill>
                  <a:srgbClr val="4F4F4F"/>
                </a:solidFill>
                <a:effectLst/>
                <a:latin typeface="PingFang SC"/>
              </a:rPr>
              <a:t>nn.NLLLoss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损失函数，因为前述提到RNN的最后一层使用的是</a:t>
            </a:r>
            <a:r>
              <a:rPr lang="zh-CN" b="1" i="0">
                <a:solidFill>
                  <a:srgbClr val="4F4F4F"/>
                </a:solidFill>
                <a:effectLst/>
                <a:latin typeface="PingFang SC"/>
              </a:rPr>
              <a:t>nn.LogSoftmax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，这两个是匹配的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943100"/>
            <a:ext cx="7054215" cy="4344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12690" y="659765"/>
            <a:ext cx="5143500" cy="1014730"/>
            <a:chOff x="5200011" y="1563822"/>
            <a:chExt cx="3869156" cy="1014572"/>
          </a:xfrm>
        </p:grpSpPr>
        <p:sp>
          <p:nvSpPr>
            <p:cNvPr id="10" name="文本框 9"/>
            <p:cNvSpPr txBox="1"/>
            <p:nvPr/>
          </p:nvSpPr>
          <p:spPr>
            <a:xfrm>
              <a:off x="5200011" y="1563822"/>
              <a:ext cx="707886" cy="101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</a:rPr>
                <a:t>1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03553" y="1631259"/>
              <a:ext cx="3165614" cy="52188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zh-CN" altLang="en-US" sz="2800" b="1" i="0">
                  <a:solidFill>
                    <a:srgbClr val="4F4F4F"/>
                  </a:solidFill>
                  <a:effectLst/>
                  <a:latin typeface="PingFang SC"/>
                </a:rPr>
                <a:t>实验内容简介</a:t>
              </a:r>
              <a:endParaRPr lang="zh-CN" altLang="en-US" sz="2800" b="1" i="0">
                <a:solidFill>
                  <a:srgbClr val="4F4F4F"/>
                </a:solidFill>
                <a:effectLst/>
                <a:latin typeface="PingFang SC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65577" y="2071743"/>
              <a:ext cx="3169364" cy="368243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altLang="zh-CN"/>
                <a:t>A brief introduction to the experiment</a:t>
              </a:r>
              <a:endParaRPr lang="en-US" altLang="zh-CN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15230" y="1927860"/>
            <a:ext cx="4963160" cy="1014730"/>
            <a:chOff x="8580953" y="1543308"/>
            <a:chExt cx="3864812" cy="1015028"/>
          </a:xfrm>
        </p:grpSpPr>
        <p:sp>
          <p:nvSpPr>
            <p:cNvPr id="31" name="文本框 30"/>
            <p:cNvSpPr txBox="1"/>
            <p:nvPr/>
          </p:nvSpPr>
          <p:spPr>
            <a:xfrm>
              <a:off x="8580953" y="1543308"/>
              <a:ext cx="707886" cy="101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280151" y="1644155"/>
              <a:ext cx="3165614" cy="52212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zh-CN" altLang="en-US" sz="2800" b="1" i="0">
                  <a:solidFill>
                    <a:srgbClr val="4F4F4F"/>
                  </a:solidFill>
                  <a:effectLst/>
                  <a:latin typeface="PingFang SC"/>
                </a:rPr>
                <a:t>思路介绍</a:t>
              </a:r>
              <a:endParaRPr lang="zh-CN" altLang="en-US" sz="2800" b="1" i="0">
                <a:solidFill>
                  <a:srgbClr val="4F4F4F"/>
                </a:solidFill>
                <a:effectLst/>
                <a:latin typeface="PingFang SC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64445" y="2088883"/>
              <a:ext cx="3150375" cy="368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altLang="zh-CN"/>
                <a:t>General idea introduction</a:t>
              </a:r>
              <a:endParaRPr lang="en-US" altLang="zh-CN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15230" y="3195955"/>
            <a:ext cx="6047740" cy="1014730"/>
            <a:chOff x="5279530" y="3012305"/>
            <a:chExt cx="4971721" cy="1015003"/>
          </a:xfrm>
        </p:grpSpPr>
        <p:sp>
          <p:nvSpPr>
            <p:cNvPr id="35" name="文本框 34"/>
            <p:cNvSpPr txBox="1"/>
            <p:nvPr/>
          </p:nvSpPr>
          <p:spPr>
            <a:xfrm>
              <a:off x="5279530" y="3012305"/>
              <a:ext cx="707886" cy="1015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056213" y="3113152"/>
              <a:ext cx="3165614" cy="4604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zh-CN" altLang="en-US" sz="2400" b="1" i="0">
                  <a:solidFill>
                    <a:srgbClr val="4F4F4F"/>
                  </a:solidFill>
                  <a:effectLst/>
                  <a:latin typeface="PingFang SC"/>
                </a:rPr>
                <a:t>实验过程</a:t>
              </a:r>
              <a:endParaRPr lang="zh-CN" altLang="en-US" sz="2400" b="1" i="0">
                <a:solidFill>
                  <a:srgbClr val="4F4F4F"/>
                </a:solidFill>
                <a:effectLst/>
                <a:latin typeface="PingFang SC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894992" y="3524888"/>
              <a:ext cx="4356259" cy="33727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altLang="zh-CN" sz="1600"/>
                <a:t> Implement the algorithm in combination with the code</a:t>
              </a:r>
              <a:endParaRPr lang="en-US" altLang="zh-CN" sz="16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12690" y="4464050"/>
            <a:ext cx="4796790" cy="1014730"/>
            <a:chOff x="8580953" y="3012305"/>
            <a:chExt cx="3864812" cy="1015028"/>
          </a:xfrm>
        </p:grpSpPr>
        <p:sp>
          <p:nvSpPr>
            <p:cNvPr id="39" name="文本框 38"/>
            <p:cNvSpPr txBox="1"/>
            <p:nvPr/>
          </p:nvSpPr>
          <p:spPr>
            <a:xfrm>
              <a:off x="8580953" y="3012305"/>
              <a:ext cx="707886" cy="101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ea"/>
                  <a:ea typeface="+mj-ea"/>
                </a:rPr>
                <a:t>4</a:t>
              </a:r>
              <a:endParaRPr kumimoji="0" lang="zh-CN" altLang="en-US" sz="6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344808" y="3113300"/>
              <a:ext cx="3100957" cy="52212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模型</a:t>
              </a: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改进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186716" y="3524900"/>
              <a:ext cx="2956167" cy="368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altLang="zh-CN"/>
                <a:t>Summary of the experiment</a:t>
              </a:r>
              <a:endParaRPr lang="en-US" altLang="zh-CN" dirty="0"/>
            </a:p>
          </p:txBody>
        </p:sp>
      </p:grpSp>
      <p:pic>
        <p:nvPicPr>
          <p:cNvPr id="5" name="图片占位符 4" descr="图片包含 户外, 天空, 建筑物, 道路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  <p:cxnSp>
        <p:nvCxnSpPr>
          <p:cNvPr id="51" name="直接连接符 50"/>
          <p:cNvCxnSpPr>
            <a:endCxn id="52" idx="1"/>
          </p:cNvCxnSpPr>
          <p:nvPr/>
        </p:nvCxnSpPr>
        <p:spPr>
          <a:xfrm>
            <a:off x="4097287" y="0"/>
            <a:ext cx="0" cy="2127628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 rot="5400000">
            <a:off x="2795914" y="3073465"/>
            <a:ext cx="2602746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4067793" y="4730373"/>
            <a:ext cx="2" cy="2127629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3664782" y="2568244"/>
            <a:ext cx="923330" cy="16870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训练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87400" y="1118870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向网络中喂入大量示例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1575" y="861060"/>
            <a:ext cx="7693025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5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绘制</a:t>
            </a:r>
            <a:r>
              <a:rPr lang="zh-CN" altLang="en-US" b="1">
                <a:sym typeface="+mn-ea"/>
              </a:rPr>
              <a:t>结果</a:t>
            </a:r>
            <a:endParaRPr lang="zh-CN" altLang="en-US" b="1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87400" y="1118870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损失函数图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1425" y="1690370"/>
            <a:ext cx="46291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6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评估结果</a:t>
            </a:r>
            <a:endParaRPr lang="zh-CN" altLang="en-US" b="1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96900" y="1128395"/>
            <a:ext cx="1061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>
                <a:solidFill>
                  <a:srgbClr val="4F4F4F"/>
                </a:solidFill>
                <a:effectLst/>
                <a:latin typeface="PingFang SC"/>
                <a:sym typeface="+mn-ea"/>
              </a:rPr>
              <a:t>为了查看网络在不同类别上的表现，我们将创建一个混淆矩阵，行为实际语言，列为网络猜测语言。</a:t>
            </a:r>
            <a:endParaRPr lang="zh-CN">
              <a:solidFill>
                <a:srgbClr val="4F4F4F"/>
              </a:solidFill>
              <a:effectLst/>
              <a:latin typeface="PingFang SC"/>
              <a:sym typeface="+mn-ea"/>
            </a:endParaRPr>
          </a:p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某一格越亮，表示相应的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可能性越大。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1680" y="2040890"/>
            <a:ext cx="562927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7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根据用户输入运行</a:t>
            </a:r>
            <a:endParaRPr lang="zh-CN" altLang="en-US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225" y="942975"/>
            <a:ext cx="6305550" cy="335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4434840"/>
            <a:ext cx="310515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22026" y="37203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7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根据用户输入运行</a:t>
            </a:r>
            <a:endParaRPr lang="zh-CN" altLang="en-US" b="1"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96900" y="1128395"/>
            <a:ext cx="1061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>
                <a:solidFill>
                  <a:srgbClr val="4F4F4F"/>
                </a:solidFill>
                <a:effectLst/>
                <a:latin typeface="PingFang SC"/>
                <a:sym typeface="+mn-ea"/>
              </a:rPr>
              <a:t>运行结果：</a:t>
            </a:r>
            <a:endParaRPr lang="zh-CN">
              <a:solidFill>
                <a:srgbClr val="4F4F4F"/>
              </a:solidFill>
              <a:effectLst/>
              <a:latin typeface="PingFang SC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830" y="1884680"/>
            <a:ext cx="6022975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包含 天空, 户外, 树, 草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  <p:cxnSp>
        <p:nvCxnSpPr>
          <p:cNvPr id="27" name="直接连接符 26"/>
          <p:cNvCxnSpPr>
            <a:endCxn id="28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17649" y="3763675"/>
            <a:ext cx="27567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PART   04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421038" y="4760727"/>
            <a:ext cx="73499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模型改进</a:t>
            </a:r>
            <a:endParaRPr lang="zh-CN" altLang="en-US" sz="4800" b="1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92187" y="5705857"/>
            <a:ext cx="560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/>
              <a:t>Implement the algorithm in combination with the code</a:t>
            </a:r>
            <a:endParaRPr lang="en-US" altLang="zh-CN" dirty="0"/>
          </a:p>
        </p:txBody>
      </p:sp>
      <p:sp>
        <p:nvSpPr>
          <p:cNvPr id="33" name="等腰三角形 32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quotation-mark_32371"/>
          <p:cNvSpPr>
            <a:spLocks noChangeAspect="1"/>
          </p:cNvSpPr>
          <p:nvPr/>
        </p:nvSpPr>
        <p:spPr bwMode="auto">
          <a:xfrm>
            <a:off x="1097899" y="1684597"/>
            <a:ext cx="1393374" cy="131407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占位符 46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/>
              <a:t>改进思路</a:t>
            </a:r>
            <a:endParaRPr lang="zh-CN" altLang="en-US"/>
          </a:p>
        </p:txBody>
      </p:sp>
      <p:sp>
        <p:nvSpPr>
          <p:cNvPr id="2" name="right-quote-sign_56826"/>
          <p:cNvSpPr>
            <a:spLocks noChangeAspect="1"/>
          </p:cNvSpPr>
          <p:nvPr/>
        </p:nvSpPr>
        <p:spPr bwMode="auto">
          <a:xfrm>
            <a:off x="9748600" y="4548517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687070" y="1056005"/>
            <a:ext cx="1074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i="0">
                <a:solidFill>
                  <a:srgbClr val="4F4F4F"/>
                </a:solidFill>
                <a:latin typeface="PingFang SC"/>
              </a:rPr>
              <a:t>尝试使用</a:t>
            </a:r>
            <a:r>
              <a:rPr lang="zh-CN" b="1" i="0">
                <a:solidFill>
                  <a:srgbClr val="4F4F4F"/>
                </a:solidFill>
                <a:latin typeface="PingFang SC"/>
              </a:rPr>
              <a:t>长短期记忆网络（LSTM）</a:t>
            </a:r>
            <a:r>
              <a:rPr lang="zh-CN" i="0">
                <a:solidFill>
                  <a:srgbClr val="4F4F4F"/>
                </a:solidFill>
                <a:latin typeface="PingFang SC"/>
              </a:rPr>
              <a:t>，它可以更好地处理长期依赖关系，有助于提高模型的性能。</a:t>
            </a:r>
            <a:endParaRPr lang="zh-CN" i="0">
              <a:solidFill>
                <a:srgbClr val="4F4F4F"/>
              </a:solidFill>
              <a:latin typeface="PingFang SC"/>
            </a:endParaRPr>
          </a:p>
          <a:p>
            <a:endParaRPr lang="zh-CN" i="0">
              <a:solidFill>
                <a:srgbClr val="4F4F4F"/>
              </a:solidFill>
              <a:latin typeface="PingFang SC"/>
            </a:endParaRPr>
          </a:p>
          <a:p>
            <a:r>
              <a:rPr lang="zh-CN" b="1" i="0">
                <a:solidFill>
                  <a:srgbClr val="4F4F4F"/>
                </a:solidFill>
                <a:latin typeface="PingFang SC"/>
              </a:rPr>
              <a:t>双向循环神经网络</a:t>
            </a:r>
            <a:r>
              <a:rPr lang="zh-CN" i="0">
                <a:solidFill>
                  <a:srgbClr val="4F4F4F"/>
                </a:solidFill>
                <a:latin typeface="PingFang SC"/>
              </a:rPr>
              <a:t>能够同时考虑输入序列的过去和未来信息，这有助于更好地捕获上下文信息。</a:t>
            </a:r>
            <a:endParaRPr lang="zh-CN" i="0">
              <a:solidFill>
                <a:srgbClr val="4F4F4F"/>
              </a:solidFill>
              <a:latin typeface="PingFang SC"/>
            </a:endParaRPr>
          </a:p>
          <a:p>
            <a:r>
              <a:rPr lang="zh-CN" i="0">
                <a:solidFill>
                  <a:srgbClr val="4F4F4F"/>
                </a:solidFill>
                <a:latin typeface="PingFang SC"/>
              </a:rPr>
              <a:t>可以尝试实现一个双向RNN结构。</a:t>
            </a:r>
            <a:endParaRPr lang="zh-CN" i="0">
              <a:solidFill>
                <a:srgbClr val="4F4F4F"/>
              </a:solidFill>
              <a:latin typeface="PingFang SC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85303" y="2254568"/>
            <a:ext cx="3762374" cy="433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520" y="2371725"/>
            <a:ext cx="2667000" cy="300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quotation-mark_32371"/>
          <p:cNvSpPr>
            <a:spLocks noChangeAspect="1"/>
          </p:cNvSpPr>
          <p:nvPr/>
        </p:nvSpPr>
        <p:spPr bwMode="auto">
          <a:xfrm>
            <a:off x="1097899" y="1684597"/>
            <a:ext cx="1393374" cy="131407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占位符 46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/>
              <a:t>改进思路</a:t>
            </a:r>
            <a:endParaRPr lang="zh-CN" altLang="en-US"/>
          </a:p>
        </p:txBody>
      </p:sp>
      <p:sp>
        <p:nvSpPr>
          <p:cNvPr id="2" name="right-quote-sign_56826"/>
          <p:cNvSpPr>
            <a:spLocks noChangeAspect="1"/>
          </p:cNvSpPr>
          <p:nvPr/>
        </p:nvSpPr>
        <p:spPr bwMode="auto">
          <a:xfrm>
            <a:off x="9748600" y="4548517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687070" y="1056005"/>
            <a:ext cx="1074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i="0">
                <a:solidFill>
                  <a:srgbClr val="4F4F4F"/>
                </a:solidFill>
                <a:latin typeface="PingFang SC"/>
              </a:rPr>
              <a:t>尝试使用</a:t>
            </a:r>
            <a:r>
              <a:rPr lang="zh-CN" b="1" i="0">
                <a:solidFill>
                  <a:srgbClr val="4F4F4F"/>
                </a:solidFill>
                <a:latin typeface="PingFang SC"/>
              </a:rPr>
              <a:t>长短期记忆网络（LSTM）</a:t>
            </a:r>
            <a:r>
              <a:rPr lang="zh-CN" i="0">
                <a:solidFill>
                  <a:srgbClr val="4F4F4F"/>
                </a:solidFill>
                <a:latin typeface="PingFang SC"/>
              </a:rPr>
              <a:t>，它可以更好地处理长期依赖关系，有助于提高模型的性能。</a:t>
            </a:r>
            <a:endParaRPr lang="zh-CN" i="0">
              <a:solidFill>
                <a:srgbClr val="4F4F4F"/>
              </a:solidFill>
              <a:latin typeface="PingFang SC"/>
            </a:endParaRPr>
          </a:p>
          <a:p>
            <a:endParaRPr lang="zh-CN" i="0">
              <a:solidFill>
                <a:srgbClr val="4F4F4F"/>
              </a:solidFill>
              <a:latin typeface="PingFang SC"/>
            </a:endParaRPr>
          </a:p>
          <a:p>
            <a:r>
              <a:rPr lang="zh-CN" b="1" i="0">
                <a:solidFill>
                  <a:srgbClr val="4F4F4F"/>
                </a:solidFill>
                <a:latin typeface="PingFang SC"/>
              </a:rPr>
              <a:t>双向循环神经网络</a:t>
            </a:r>
            <a:r>
              <a:rPr lang="zh-CN" i="0">
                <a:solidFill>
                  <a:srgbClr val="4F4F4F"/>
                </a:solidFill>
                <a:latin typeface="PingFang SC"/>
              </a:rPr>
              <a:t>能够同时考虑输入序列的过去和未来信息，这有助于更好地捕获上下文信息。</a:t>
            </a:r>
            <a:endParaRPr lang="zh-CN" i="0">
              <a:solidFill>
                <a:srgbClr val="4F4F4F"/>
              </a:solidFill>
              <a:latin typeface="PingFang SC"/>
            </a:endParaRPr>
          </a:p>
          <a:p>
            <a:r>
              <a:rPr lang="zh-CN" i="0">
                <a:solidFill>
                  <a:srgbClr val="4F4F4F"/>
                </a:solidFill>
                <a:latin typeface="PingFang SC"/>
              </a:rPr>
              <a:t>可以尝试实现一个双向RNN结构。</a:t>
            </a:r>
            <a:endParaRPr lang="zh-CN" i="0">
              <a:solidFill>
                <a:srgbClr val="4F4F4F"/>
              </a:solidFill>
              <a:latin typeface="PingFang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065" y="2254885"/>
            <a:ext cx="7135495" cy="408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quotation-mark_32371"/>
          <p:cNvSpPr>
            <a:spLocks noChangeAspect="1"/>
          </p:cNvSpPr>
          <p:nvPr/>
        </p:nvSpPr>
        <p:spPr bwMode="auto">
          <a:xfrm>
            <a:off x="1097899" y="1684597"/>
            <a:ext cx="1393374" cy="131407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占位符 46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/>
              <a:t>改进思路</a:t>
            </a:r>
            <a:endParaRPr lang="zh-CN" altLang="en-US"/>
          </a:p>
        </p:txBody>
      </p:sp>
      <p:sp>
        <p:nvSpPr>
          <p:cNvPr id="2" name="right-quote-sign_56826"/>
          <p:cNvSpPr>
            <a:spLocks noChangeAspect="1"/>
          </p:cNvSpPr>
          <p:nvPr/>
        </p:nvSpPr>
        <p:spPr bwMode="auto">
          <a:xfrm>
            <a:off x="9748600" y="4548517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687070" y="1056005"/>
            <a:ext cx="1074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尝试使用</a:t>
            </a:r>
            <a:r>
              <a:rPr lang="zh-CN" b="1" i="0">
                <a:solidFill>
                  <a:srgbClr val="4F4F4F"/>
                </a:solidFill>
                <a:effectLst/>
                <a:latin typeface="PingFang SC"/>
              </a:rPr>
              <a:t>长短期记忆网络（LSTM）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，</a:t>
            </a:r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它可以更好地处理长期依赖关系，有助于提高模型的性能。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双向循环神经网络能够同时考虑输入序列的过去和未来信息，这有助于更好地捕获上下文信息。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  <a:p>
            <a:pPr algn="l"/>
            <a:r>
              <a:rPr lang="zh-CN" i="0">
                <a:solidFill>
                  <a:srgbClr val="4F4F4F"/>
                </a:solidFill>
                <a:effectLst/>
                <a:latin typeface="PingFang SC"/>
              </a:rPr>
              <a:t>可以尝试实现一个双向RNN结构。</a:t>
            </a:r>
            <a:endParaRPr lang="zh-CN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2528570"/>
            <a:ext cx="4599940" cy="3410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10" y="2374900"/>
            <a:ext cx="4943475" cy="356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1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1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638800" y="9220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>
            <a:off x="0" y="0"/>
            <a:ext cx="12192000" cy="410464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0" y="1760870"/>
            <a:ext cx="12192000" cy="212787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009867" y="4400876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演  示  结  束</a:t>
            </a:r>
            <a:endParaRPr lang="zh-CN" altLang="en-US" sz="4800" b="1" dirty="0">
              <a:solidFill>
                <a:schemeClr val="accent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601722" y="2262813"/>
            <a:ext cx="3022088" cy="825646"/>
            <a:chOff x="5402262" y="5211762"/>
            <a:chExt cx="3059113" cy="835761"/>
          </a:xfrm>
          <a:solidFill>
            <a:schemeClr val="bg1"/>
          </a:solidFill>
        </p:grpSpPr>
        <p:sp>
          <p:nvSpPr>
            <p:cNvPr id="75" name="Freeform 32"/>
            <p:cNvSpPr>
              <a:spLocks noEditPoints="1"/>
            </p:cNvSpPr>
            <p:nvPr/>
          </p:nvSpPr>
          <p:spPr bwMode="auto">
            <a:xfrm>
              <a:off x="5402262" y="5347186"/>
              <a:ext cx="814480" cy="570716"/>
            </a:xfrm>
            <a:custGeom>
              <a:avLst/>
              <a:gdLst>
                <a:gd name="T0" fmla="*/ 1607 w 2875"/>
                <a:gd name="T1" fmla="*/ 1769 h 2008"/>
                <a:gd name="T2" fmla="*/ 1683 w 2875"/>
                <a:gd name="T3" fmla="*/ 1769 h 2008"/>
                <a:gd name="T4" fmla="*/ 1494 w 2875"/>
                <a:gd name="T5" fmla="*/ 1579 h 2008"/>
                <a:gd name="T6" fmla="*/ 1223 w 2875"/>
                <a:gd name="T7" fmla="*/ 1628 h 2008"/>
                <a:gd name="T8" fmla="*/ 1178 w 2875"/>
                <a:gd name="T9" fmla="*/ 1615 h 2008"/>
                <a:gd name="T10" fmla="*/ 1065 w 2875"/>
                <a:gd name="T11" fmla="*/ 1371 h 2008"/>
                <a:gd name="T12" fmla="*/ 1454 w 2875"/>
                <a:gd name="T13" fmla="*/ 1219 h 2008"/>
                <a:gd name="T14" fmla="*/ 1537 w 2875"/>
                <a:gd name="T15" fmla="*/ 1242 h 2008"/>
                <a:gd name="T16" fmla="*/ 1480 w 2875"/>
                <a:gd name="T17" fmla="*/ 1524 h 2008"/>
                <a:gd name="T18" fmla="*/ 1734 w 2875"/>
                <a:gd name="T19" fmla="*/ 1515 h 2008"/>
                <a:gd name="T20" fmla="*/ 1824 w 2875"/>
                <a:gd name="T21" fmla="*/ 1300 h 2008"/>
                <a:gd name="T22" fmla="*/ 2079 w 2875"/>
                <a:gd name="T23" fmla="*/ 946 h 2008"/>
                <a:gd name="T24" fmla="*/ 2340 w 2875"/>
                <a:gd name="T25" fmla="*/ 1258 h 2008"/>
                <a:gd name="T26" fmla="*/ 2055 w 2875"/>
                <a:gd name="T27" fmla="*/ 1396 h 2008"/>
                <a:gd name="T28" fmla="*/ 1497 w 2875"/>
                <a:gd name="T29" fmla="*/ 643 h 2008"/>
                <a:gd name="T30" fmla="*/ 1494 w 2875"/>
                <a:gd name="T31" fmla="*/ 722 h 2008"/>
                <a:gd name="T32" fmla="*/ 1336 w 2875"/>
                <a:gd name="T33" fmla="*/ 279 h 2008"/>
                <a:gd name="T34" fmla="*/ 844 w 2875"/>
                <a:gd name="T35" fmla="*/ 337 h 2008"/>
                <a:gd name="T36" fmla="*/ 752 w 2875"/>
                <a:gd name="T37" fmla="*/ 499 h 2008"/>
                <a:gd name="T38" fmla="*/ 1074 w 2875"/>
                <a:gd name="T39" fmla="*/ 559 h 2008"/>
                <a:gd name="T40" fmla="*/ 1074 w 2875"/>
                <a:gd name="T41" fmla="*/ 855 h 2008"/>
                <a:gd name="T42" fmla="*/ 625 w 2875"/>
                <a:gd name="T43" fmla="*/ 1219 h 2008"/>
                <a:gd name="T44" fmla="*/ 447 w 2875"/>
                <a:gd name="T45" fmla="*/ 1058 h 2008"/>
                <a:gd name="T46" fmla="*/ 532 w 2875"/>
                <a:gd name="T47" fmla="*/ 830 h 2008"/>
                <a:gd name="T48" fmla="*/ 107 w 2875"/>
                <a:gd name="T49" fmla="*/ 1057 h 2008"/>
                <a:gd name="T50" fmla="*/ 455 w 2875"/>
                <a:gd name="T51" fmla="*/ 1786 h 2008"/>
                <a:gd name="T52" fmla="*/ 665 w 2875"/>
                <a:gd name="T53" fmla="*/ 1941 h 2008"/>
                <a:gd name="T54" fmla="*/ 988 w 2875"/>
                <a:gd name="T55" fmla="*/ 1988 h 2008"/>
                <a:gd name="T56" fmla="*/ 1124 w 2875"/>
                <a:gd name="T57" fmla="*/ 1963 h 2008"/>
                <a:gd name="T58" fmla="*/ 1162 w 2875"/>
                <a:gd name="T59" fmla="*/ 1951 h 2008"/>
                <a:gd name="T60" fmla="*/ 1404 w 2875"/>
                <a:gd name="T61" fmla="*/ 1914 h 2008"/>
                <a:gd name="T62" fmla="*/ 1672 w 2875"/>
                <a:gd name="T63" fmla="*/ 1902 h 2008"/>
                <a:gd name="T64" fmla="*/ 2014 w 2875"/>
                <a:gd name="T65" fmla="*/ 1888 h 2008"/>
                <a:gd name="T66" fmla="*/ 1987 w 2875"/>
                <a:gd name="T67" fmla="*/ 1668 h 2008"/>
                <a:gd name="T68" fmla="*/ 1986 w 2875"/>
                <a:gd name="T69" fmla="*/ 1607 h 2008"/>
                <a:gd name="T70" fmla="*/ 2307 w 2875"/>
                <a:gd name="T71" fmla="*/ 1488 h 2008"/>
                <a:gd name="T72" fmla="*/ 2774 w 2875"/>
                <a:gd name="T73" fmla="*/ 1000 h 2008"/>
                <a:gd name="T74" fmla="*/ 2594 w 2875"/>
                <a:gd name="T75" fmla="*/ 833 h 2008"/>
                <a:gd name="T76" fmla="*/ 2394 w 2875"/>
                <a:gd name="T77" fmla="*/ 728 h 2008"/>
                <a:gd name="T78" fmla="*/ 2038 w 2875"/>
                <a:gd name="T79" fmla="*/ 737 h 2008"/>
                <a:gd name="T80" fmla="*/ 2116 w 2875"/>
                <a:gd name="T81" fmla="*/ 560 h 2008"/>
                <a:gd name="T82" fmla="*/ 2380 w 2875"/>
                <a:gd name="T83" fmla="*/ 358 h 2008"/>
                <a:gd name="T84" fmla="*/ 2359 w 2875"/>
                <a:gd name="T85" fmla="*/ 103 h 2008"/>
                <a:gd name="T86" fmla="*/ 1756 w 2875"/>
                <a:gd name="T87" fmla="*/ 166 h 2008"/>
                <a:gd name="T88" fmla="*/ 1403 w 2875"/>
                <a:gd name="T89" fmla="*/ 29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5" h="2008">
                  <a:moveTo>
                    <a:pt x="1683" y="1769"/>
                  </a:moveTo>
                  <a:lnTo>
                    <a:pt x="1607" y="1769"/>
                  </a:lnTo>
                  <a:cubicBezTo>
                    <a:pt x="1613" y="1747"/>
                    <a:pt x="1619" y="1739"/>
                    <a:pt x="1642" y="1737"/>
                  </a:cubicBezTo>
                  <a:cubicBezTo>
                    <a:pt x="1670" y="1735"/>
                    <a:pt x="1673" y="1751"/>
                    <a:pt x="1683" y="1769"/>
                  </a:cubicBezTo>
                  <a:close/>
                  <a:moveTo>
                    <a:pt x="1480" y="1524"/>
                  </a:moveTo>
                  <a:cubicBezTo>
                    <a:pt x="1480" y="1558"/>
                    <a:pt x="1482" y="1552"/>
                    <a:pt x="1494" y="1579"/>
                  </a:cubicBezTo>
                  <a:cubicBezTo>
                    <a:pt x="1507" y="1611"/>
                    <a:pt x="1537" y="1644"/>
                    <a:pt x="1426" y="1656"/>
                  </a:cubicBezTo>
                  <a:cubicBezTo>
                    <a:pt x="1391" y="1660"/>
                    <a:pt x="1255" y="1641"/>
                    <a:pt x="1223" y="1628"/>
                  </a:cubicBezTo>
                  <a:cubicBezTo>
                    <a:pt x="1221" y="1627"/>
                    <a:pt x="1219" y="1626"/>
                    <a:pt x="1218" y="1626"/>
                  </a:cubicBezTo>
                  <a:lnTo>
                    <a:pt x="1178" y="1615"/>
                  </a:lnTo>
                  <a:cubicBezTo>
                    <a:pt x="1146" y="1606"/>
                    <a:pt x="939" y="1503"/>
                    <a:pt x="985" y="1419"/>
                  </a:cubicBezTo>
                  <a:cubicBezTo>
                    <a:pt x="1003" y="1386"/>
                    <a:pt x="1023" y="1375"/>
                    <a:pt x="1065" y="1371"/>
                  </a:cubicBezTo>
                  <a:cubicBezTo>
                    <a:pt x="1070" y="1389"/>
                    <a:pt x="1133" y="1549"/>
                    <a:pt x="1209" y="1549"/>
                  </a:cubicBezTo>
                  <a:cubicBezTo>
                    <a:pt x="1343" y="1549"/>
                    <a:pt x="1431" y="1255"/>
                    <a:pt x="1454" y="1219"/>
                  </a:cubicBezTo>
                  <a:cubicBezTo>
                    <a:pt x="1478" y="1182"/>
                    <a:pt x="1506" y="1136"/>
                    <a:pt x="1565" y="1134"/>
                  </a:cubicBezTo>
                  <a:cubicBezTo>
                    <a:pt x="1565" y="1223"/>
                    <a:pt x="1557" y="1194"/>
                    <a:pt x="1537" y="1242"/>
                  </a:cubicBezTo>
                  <a:lnTo>
                    <a:pt x="1514" y="1329"/>
                  </a:lnTo>
                  <a:cubicBezTo>
                    <a:pt x="1506" y="1444"/>
                    <a:pt x="1480" y="1483"/>
                    <a:pt x="1480" y="1524"/>
                  </a:cubicBezTo>
                  <a:close/>
                  <a:moveTo>
                    <a:pt x="1768" y="1541"/>
                  </a:moveTo>
                  <a:cubicBezTo>
                    <a:pt x="1760" y="1510"/>
                    <a:pt x="1767" y="1518"/>
                    <a:pt x="1734" y="1515"/>
                  </a:cubicBezTo>
                  <a:cubicBezTo>
                    <a:pt x="1736" y="1450"/>
                    <a:pt x="1756" y="1449"/>
                    <a:pt x="1779" y="1408"/>
                  </a:cubicBezTo>
                  <a:cubicBezTo>
                    <a:pt x="1800" y="1371"/>
                    <a:pt x="1800" y="1336"/>
                    <a:pt x="1824" y="1300"/>
                  </a:cubicBezTo>
                  <a:cubicBezTo>
                    <a:pt x="1910" y="1168"/>
                    <a:pt x="1857" y="1222"/>
                    <a:pt x="1920" y="1092"/>
                  </a:cubicBezTo>
                  <a:cubicBezTo>
                    <a:pt x="1959" y="1013"/>
                    <a:pt x="1998" y="965"/>
                    <a:pt x="2079" y="946"/>
                  </a:cubicBezTo>
                  <a:cubicBezTo>
                    <a:pt x="2213" y="915"/>
                    <a:pt x="2535" y="852"/>
                    <a:pt x="2582" y="1031"/>
                  </a:cubicBezTo>
                  <a:cubicBezTo>
                    <a:pt x="2615" y="1155"/>
                    <a:pt x="2436" y="1229"/>
                    <a:pt x="2340" y="1258"/>
                  </a:cubicBezTo>
                  <a:cubicBezTo>
                    <a:pt x="2296" y="1271"/>
                    <a:pt x="2250" y="1314"/>
                    <a:pt x="2203" y="1333"/>
                  </a:cubicBezTo>
                  <a:cubicBezTo>
                    <a:pt x="2136" y="1360"/>
                    <a:pt x="2187" y="1351"/>
                    <a:pt x="2055" y="1396"/>
                  </a:cubicBezTo>
                  <a:cubicBezTo>
                    <a:pt x="1823" y="1474"/>
                    <a:pt x="1945" y="1422"/>
                    <a:pt x="1768" y="1541"/>
                  </a:cubicBezTo>
                  <a:close/>
                  <a:moveTo>
                    <a:pt x="1497" y="643"/>
                  </a:moveTo>
                  <a:cubicBezTo>
                    <a:pt x="1581" y="643"/>
                    <a:pt x="1701" y="635"/>
                    <a:pt x="1654" y="800"/>
                  </a:cubicBezTo>
                  <a:cubicBezTo>
                    <a:pt x="1625" y="904"/>
                    <a:pt x="1529" y="865"/>
                    <a:pt x="1494" y="722"/>
                  </a:cubicBezTo>
                  <a:cubicBezTo>
                    <a:pt x="1486" y="686"/>
                    <a:pt x="1496" y="684"/>
                    <a:pt x="1497" y="643"/>
                  </a:cubicBezTo>
                  <a:close/>
                  <a:moveTo>
                    <a:pt x="1336" y="279"/>
                  </a:moveTo>
                  <a:cubicBezTo>
                    <a:pt x="1171" y="279"/>
                    <a:pt x="1108" y="288"/>
                    <a:pt x="955" y="296"/>
                  </a:cubicBezTo>
                  <a:cubicBezTo>
                    <a:pt x="904" y="299"/>
                    <a:pt x="875" y="313"/>
                    <a:pt x="844" y="337"/>
                  </a:cubicBezTo>
                  <a:cubicBezTo>
                    <a:pt x="821" y="355"/>
                    <a:pt x="779" y="391"/>
                    <a:pt x="752" y="398"/>
                  </a:cubicBezTo>
                  <a:lnTo>
                    <a:pt x="752" y="499"/>
                  </a:lnTo>
                  <a:lnTo>
                    <a:pt x="870" y="508"/>
                  </a:lnTo>
                  <a:cubicBezTo>
                    <a:pt x="933" y="511"/>
                    <a:pt x="1023" y="527"/>
                    <a:pt x="1074" y="559"/>
                  </a:cubicBezTo>
                  <a:cubicBezTo>
                    <a:pt x="1093" y="571"/>
                    <a:pt x="1124" y="606"/>
                    <a:pt x="1124" y="635"/>
                  </a:cubicBezTo>
                  <a:cubicBezTo>
                    <a:pt x="1124" y="663"/>
                    <a:pt x="1073" y="719"/>
                    <a:pt x="1074" y="855"/>
                  </a:cubicBezTo>
                  <a:cubicBezTo>
                    <a:pt x="1074" y="992"/>
                    <a:pt x="1087" y="994"/>
                    <a:pt x="992" y="1044"/>
                  </a:cubicBezTo>
                  <a:cubicBezTo>
                    <a:pt x="916" y="1084"/>
                    <a:pt x="685" y="1219"/>
                    <a:pt x="625" y="1219"/>
                  </a:cubicBezTo>
                  <a:cubicBezTo>
                    <a:pt x="550" y="1219"/>
                    <a:pt x="606" y="1220"/>
                    <a:pt x="526" y="1141"/>
                  </a:cubicBezTo>
                  <a:cubicBezTo>
                    <a:pt x="497" y="1113"/>
                    <a:pt x="468" y="1090"/>
                    <a:pt x="447" y="1058"/>
                  </a:cubicBezTo>
                  <a:cubicBezTo>
                    <a:pt x="497" y="954"/>
                    <a:pt x="540" y="981"/>
                    <a:pt x="540" y="906"/>
                  </a:cubicBezTo>
                  <a:cubicBezTo>
                    <a:pt x="540" y="863"/>
                    <a:pt x="533" y="868"/>
                    <a:pt x="532" y="830"/>
                  </a:cubicBezTo>
                  <a:cubicBezTo>
                    <a:pt x="337" y="830"/>
                    <a:pt x="355" y="820"/>
                    <a:pt x="184" y="956"/>
                  </a:cubicBezTo>
                  <a:lnTo>
                    <a:pt x="107" y="1057"/>
                  </a:lnTo>
                  <a:cubicBezTo>
                    <a:pt x="0" y="1252"/>
                    <a:pt x="145" y="1411"/>
                    <a:pt x="268" y="1576"/>
                  </a:cubicBezTo>
                  <a:cubicBezTo>
                    <a:pt x="303" y="1623"/>
                    <a:pt x="418" y="1759"/>
                    <a:pt x="455" y="1786"/>
                  </a:cubicBezTo>
                  <a:cubicBezTo>
                    <a:pt x="495" y="1816"/>
                    <a:pt x="529" y="1843"/>
                    <a:pt x="571" y="1875"/>
                  </a:cubicBezTo>
                  <a:lnTo>
                    <a:pt x="665" y="1941"/>
                  </a:lnTo>
                  <a:cubicBezTo>
                    <a:pt x="709" y="1971"/>
                    <a:pt x="734" y="1969"/>
                    <a:pt x="764" y="1978"/>
                  </a:cubicBezTo>
                  <a:cubicBezTo>
                    <a:pt x="843" y="2001"/>
                    <a:pt x="879" y="2008"/>
                    <a:pt x="988" y="1988"/>
                  </a:cubicBezTo>
                  <a:cubicBezTo>
                    <a:pt x="1024" y="1981"/>
                    <a:pt x="997" y="1977"/>
                    <a:pt x="1040" y="1973"/>
                  </a:cubicBezTo>
                  <a:cubicBezTo>
                    <a:pt x="1087" y="1968"/>
                    <a:pt x="1074" y="1982"/>
                    <a:pt x="1124" y="1963"/>
                  </a:cubicBezTo>
                  <a:cubicBezTo>
                    <a:pt x="1126" y="1962"/>
                    <a:pt x="1124" y="1962"/>
                    <a:pt x="1142" y="1956"/>
                  </a:cubicBezTo>
                  <a:cubicBezTo>
                    <a:pt x="1143" y="1956"/>
                    <a:pt x="1162" y="1951"/>
                    <a:pt x="1162" y="1951"/>
                  </a:cubicBezTo>
                  <a:lnTo>
                    <a:pt x="1263" y="1925"/>
                  </a:lnTo>
                  <a:cubicBezTo>
                    <a:pt x="1339" y="1903"/>
                    <a:pt x="1309" y="1915"/>
                    <a:pt x="1404" y="1914"/>
                  </a:cubicBezTo>
                  <a:cubicBezTo>
                    <a:pt x="1448" y="1913"/>
                    <a:pt x="1451" y="1907"/>
                    <a:pt x="1489" y="1905"/>
                  </a:cubicBezTo>
                  <a:cubicBezTo>
                    <a:pt x="1549" y="1902"/>
                    <a:pt x="1613" y="1911"/>
                    <a:pt x="1672" y="1902"/>
                  </a:cubicBezTo>
                  <a:cubicBezTo>
                    <a:pt x="1839" y="1874"/>
                    <a:pt x="1760" y="1874"/>
                    <a:pt x="1921" y="1887"/>
                  </a:cubicBezTo>
                  <a:cubicBezTo>
                    <a:pt x="1951" y="1890"/>
                    <a:pt x="1984" y="1886"/>
                    <a:pt x="2014" y="1888"/>
                  </a:cubicBezTo>
                  <a:cubicBezTo>
                    <a:pt x="2181" y="1897"/>
                    <a:pt x="2334" y="1970"/>
                    <a:pt x="2267" y="1685"/>
                  </a:cubicBezTo>
                  <a:cubicBezTo>
                    <a:pt x="2134" y="1685"/>
                    <a:pt x="2220" y="1648"/>
                    <a:pt x="1987" y="1668"/>
                  </a:cubicBezTo>
                  <a:cubicBezTo>
                    <a:pt x="1935" y="1672"/>
                    <a:pt x="1932" y="1663"/>
                    <a:pt x="1912" y="1634"/>
                  </a:cubicBezTo>
                  <a:cubicBezTo>
                    <a:pt x="1948" y="1617"/>
                    <a:pt x="1934" y="1639"/>
                    <a:pt x="1986" y="1607"/>
                  </a:cubicBezTo>
                  <a:cubicBezTo>
                    <a:pt x="1992" y="1603"/>
                    <a:pt x="2001" y="1598"/>
                    <a:pt x="2008" y="1594"/>
                  </a:cubicBezTo>
                  <a:cubicBezTo>
                    <a:pt x="2048" y="1573"/>
                    <a:pt x="2216" y="1527"/>
                    <a:pt x="2307" y="1488"/>
                  </a:cubicBezTo>
                  <a:cubicBezTo>
                    <a:pt x="2384" y="1455"/>
                    <a:pt x="2600" y="1349"/>
                    <a:pt x="2659" y="1289"/>
                  </a:cubicBezTo>
                  <a:cubicBezTo>
                    <a:pt x="2716" y="1230"/>
                    <a:pt x="2875" y="1156"/>
                    <a:pt x="2774" y="1000"/>
                  </a:cubicBezTo>
                  <a:cubicBezTo>
                    <a:pt x="2730" y="932"/>
                    <a:pt x="2781" y="926"/>
                    <a:pt x="2667" y="895"/>
                  </a:cubicBezTo>
                  <a:cubicBezTo>
                    <a:pt x="2627" y="884"/>
                    <a:pt x="2620" y="864"/>
                    <a:pt x="2594" y="833"/>
                  </a:cubicBezTo>
                  <a:cubicBezTo>
                    <a:pt x="2566" y="798"/>
                    <a:pt x="2540" y="805"/>
                    <a:pt x="2512" y="780"/>
                  </a:cubicBezTo>
                  <a:cubicBezTo>
                    <a:pt x="2467" y="742"/>
                    <a:pt x="2503" y="728"/>
                    <a:pt x="2394" y="728"/>
                  </a:cubicBezTo>
                  <a:cubicBezTo>
                    <a:pt x="2319" y="728"/>
                    <a:pt x="2223" y="729"/>
                    <a:pt x="2153" y="740"/>
                  </a:cubicBezTo>
                  <a:cubicBezTo>
                    <a:pt x="2117" y="745"/>
                    <a:pt x="2066" y="751"/>
                    <a:pt x="2038" y="737"/>
                  </a:cubicBezTo>
                  <a:cubicBezTo>
                    <a:pt x="2015" y="725"/>
                    <a:pt x="1988" y="682"/>
                    <a:pt x="1988" y="635"/>
                  </a:cubicBezTo>
                  <a:cubicBezTo>
                    <a:pt x="1988" y="602"/>
                    <a:pt x="2089" y="571"/>
                    <a:pt x="2116" y="560"/>
                  </a:cubicBezTo>
                  <a:cubicBezTo>
                    <a:pt x="2173" y="537"/>
                    <a:pt x="2210" y="519"/>
                    <a:pt x="2259" y="491"/>
                  </a:cubicBezTo>
                  <a:cubicBezTo>
                    <a:pt x="2310" y="460"/>
                    <a:pt x="2356" y="413"/>
                    <a:pt x="2380" y="358"/>
                  </a:cubicBezTo>
                  <a:lnTo>
                    <a:pt x="2394" y="321"/>
                  </a:lnTo>
                  <a:cubicBezTo>
                    <a:pt x="2428" y="246"/>
                    <a:pt x="2439" y="184"/>
                    <a:pt x="2359" y="103"/>
                  </a:cubicBezTo>
                  <a:cubicBezTo>
                    <a:pt x="2257" y="0"/>
                    <a:pt x="2097" y="47"/>
                    <a:pt x="1968" y="90"/>
                  </a:cubicBezTo>
                  <a:cubicBezTo>
                    <a:pt x="1881" y="119"/>
                    <a:pt x="1887" y="128"/>
                    <a:pt x="1756" y="166"/>
                  </a:cubicBezTo>
                  <a:cubicBezTo>
                    <a:pt x="1626" y="205"/>
                    <a:pt x="1575" y="246"/>
                    <a:pt x="1452" y="294"/>
                  </a:cubicBezTo>
                  <a:cubicBezTo>
                    <a:pt x="1422" y="306"/>
                    <a:pt x="1436" y="301"/>
                    <a:pt x="1403" y="290"/>
                  </a:cubicBezTo>
                  <a:cubicBezTo>
                    <a:pt x="1377" y="282"/>
                    <a:pt x="1367" y="279"/>
                    <a:pt x="1336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6270909" y="5256259"/>
              <a:ext cx="650035" cy="791264"/>
            </a:xfrm>
            <a:custGeom>
              <a:avLst/>
              <a:gdLst>
                <a:gd name="T0" fmla="*/ 943 w 2302"/>
                <a:gd name="T1" fmla="*/ 2093 h 2775"/>
                <a:gd name="T2" fmla="*/ 935 w 2302"/>
                <a:gd name="T3" fmla="*/ 1957 h 2775"/>
                <a:gd name="T4" fmla="*/ 1214 w 2302"/>
                <a:gd name="T5" fmla="*/ 1898 h 2775"/>
                <a:gd name="T6" fmla="*/ 1250 w 2302"/>
                <a:gd name="T7" fmla="*/ 1993 h 2775"/>
                <a:gd name="T8" fmla="*/ 923 w 2302"/>
                <a:gd name="T9" fmla="*/ 1327 h 2775"/>
                <a:gd name="T10" fmla="*/ 1019 w 2302"/>
                <a:gd name="T11" fmla="*/ 1246 h 2775"/>
                <a:gd name="T12" fmla="*/ 1517 w 2302"/>
                <a:gd name="T13" fmla="*/ 1067 h 2775"/>
                <a:gd name="T14" fmla="*/ 2022 w 2302"/>
                <a:gd name="T15" fmla="*/ 1529 h 2775"/>
                <a:gd name="T16" fmla="*/ 1975 w 2302"/>
                <a:gd name="T17" fmla="*/ 1651 h 2775"/>
                <a:gd name="T18" fmla="*/ 1638 w 2302"/>
                <a:gd name="T19" fmla="*/ 2178 h 2775"/>
                <a:gd name="T20" fmla="*/ 1392 w 2302"/>
                <a:gd name="T21" fmla="*/ 1830 h 2775"/>
                <a:gd name="T22" fmla="*/ 1392 w 2302"/>
                <a:gd name="T23" fmla="*/ 1551 h 2775"/>
                <a:gd name="T24" fmla="*/ 1534 w 2302"/>
                <a:gd name="T25" fmla="*/ 1282 h 2775"/>
                <a:gd name="T26" fmla="*/ 1211 w 2302"/>
                <a:gd name="T27" fmla="*/ 1293 h 2775"/>
                <a:gd name="T28" fmla="*/ 893 w 2302"/>
                <a:gd name="T29" fmla="*/ 1466 h 2775"/>
                <a:gd name="T30" fmla="*/ 1488 w 2302"/>
                <a:gd name="T31" fmla="*/ 301 h 2775"/>
                <a:gd name="T32" fmla="*/ 1307 w 2302"/>
                <a:gd name="T33" fmla="*/ 391 h 2775"/>
                <a:gd name="T34" fmla="*/ 1198 w 2302"/>
                <a:gd name="T35" fmla="*/ 53 h 2775"/>
                <a:gd name="T36" fmla="*/ 1169 w 2302"/>
                <a:gd name="T37" fmla="*/ 75 h 2775"/>
                <a:gd name="T38" fmla="*/ 989 w 2302"/>
                <a:gd name="T39" fmla="*/ 420 h 2775"/>
                <a:gd name="T40" fmla="*/ 571 w 2302"/>
                <a:gd name="T41" fmla="*/ 603 h 2775"/>
                <a:gd name="T42" fmla="*/ 696 w 2302"/>
                <a:gd name="T43" fmla="*/ 800 h 2775"/>
                <a:gd name="T44" fmla="*/ 901 w 2302"/>
                <a:gd name="T45" fmla="*/ 1043 h 2775"/>
                <a:gd name="T46" fmla="*/ 359 w 2302"/>
                <a:gd name="T47" fmla="*/ 1111 h 2775"/>
                <a:gd name="T48" fmla="*/ 80 w 2302"/>
                <a:gd name="T49" fmla="*/ 1381 h 2775"/>
                <a:gd name="T50" fmla="*/ 26 w 2302"/>
                <a:gd name="T51" fmla="*/ 1834 h 2775"/>
                <a:gd name="T52" fmla="*/ 317 w 2302"/>
                <a:gd name="T53" fmla="*/ 2203 h 2775"/>
                <a:gd name="T54" fmla="*/ 545 w 2302"/>
                <a:gd name="T55" fmla="*/ 1839 h 2775"/>
                <a:gd name="T56" fmla="*/ 684 w 2302"/>
                <a:gd name="T57" fmla="*/ 1452 h 2775"/>
                <a:gd name="T58" fmla="*/ 740 w 2302"/>
                <a:gd name="T59" fmla="*/ 1754 h 2775"/>
                <a:gd name="T60" fmla="*/ 930 w 2302"/>
                <a:gd name="T61" fmla="*/ 1656 h 2775"/>
                <a:gd name="T62" fmla="*/ 1265 w 2302"/>
                <a:gd name="T63" fmla="*/ 1458 h 2775"/>
                <a:gd name="T64" fmla="*/ 1049 w 2302"/>
                <a:gd name="T65" fmla="*/ 1665 h 2775"/>
                <a:gd name="T66" fmla="*/ 918 w 2302"/>
                <a:gd name="T67" fmla="*/ 1746 h 2775"/>
                <a:gd name="T68" fmla="*/ 579 w 2302"/>
                <a:gd name="T69" fmla="*/ 1898 h 2775"/>
                <a:gd name="T70" fmla="*/ 664 w 2302"/>
                <a:gd name="T71" fmla="*/ 2237 h 2775"/>
                <a:gd name="T72" fmla="*/ 848 w 2302"/>
                <a:gd name="T73" fmla="*/ 2374 h 2775"/>
                <a:gd name="T74" fmla="*/ 893 w 2302"/>
                <a:gd name="T75" fmla="*/ 2677 h 2775"/>
                <a:gd name="T76" fmla="*/ 1183 w 2302"/>
                <a:gd name="T77" fmla="*/ 2604 h 2775"/>
                <a:gd name="T78" fmla="*/ 1612 w 2302"/>
                <a:gd name="T79" fmla="*/ 2482 h 2775"/>
                <a:gd name="T80" fmla="*/ 2056 w 2302"/>
                <a:gd name="T81" fmla="*/ 1894 h 2775"/>
                <a:gd name="T82" fmla="*/ 2175 w 2302"/>
                <a:gd name="T83" fmla="*/ 1529 h 2775"/>
                <a:gd name="T84" fmla="*/ 2227 w 2302"/>
                <a:gd name="T85" fmla="*/ 1277 h 2775"/>
                <a:gd name="T86" fmla="*/ 2024 w 2302"/>
                <a:gd name="T87" fmla="*/ 945 h 2775"/>
                <a:gd name="T88" fmla="*/ 1731 w 2302"/>
                <a:gd name="T89" fmla="*/ 899 h 2775"/>
                <a:gd name="T90" fmla="*/ 1282 w 2302"/>
                <a:gd name="T91" fmla="*/ 933 h 2775"/>
                <a:gd name="T92" fmla="*/ 1553 w 2302"/>
                <a:gd name="T93" fmla="*/ 636 h 2775"/>
                <a:gd name="T94" fmla="*/ 1683 w 2302"/>
                <a:gd name="T95" fmla="*/ 563 h 2775"/>
                <a:gd name="T96" fmla="*/ 1633 w 2302"/>
                <a:gd name="T97" fmla="*/ 40 h 2775"/>
                <a:gd name="T98" fmla="*/ 1502 w 2302"/>
                <a:gd name="T99" fmla="*/ 78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2" h="2775">
                  <a:moveTo>
                    <a:pt x="935" y="1957"/>
                  </a:moveTo>
                  <a:cubicBezTo>
                    <a:pt x="1034" y="2024"/>
                    <a:pt x="961" y="2093"/>
                    <a:pt x="943" y="2093"/>
                  </a:cubicBezTo>
                  <a:cubicBezTo>
                    <a:pt x="884" y="2093"/>
                    <a:pt x="897" y="2096"/>
                    <a:pt x="876" y="2067"/>
                  </a:cubicBezTo>
                  <a:cubicBezTo>
                    <a:pt x="838" y="2013"/>
                    <a:pt x="877" y="1971"/>
                    <a:pt x="935" y="1957"/>
                  </a:cubicBezTo>
                  <a:close/>
                  <a:moveTo>
                    <a:pt x="1250" y="1993"/>
                  </a:moveTo>
                  <a:cubicBezTo>
                    <a:pt x="1158" y="1970"/>
                    <a:pt x="1189" y="1946"/>
                    <a:pt x="1214" y="1898"/>
                  </a:cubicBezTo>
                  <a:cubicBezTo>
                    <a:pt x="1252" y="1907"/>
                    <a:pt x="1272" y="1930"/>
                    <a:pt x="1290" y="1957"/>
                  </a:cubicBezTo>
                  <a:lnTo>
                    <a:pt x="1250" y="1993"/>
                  </a:lnTo>
                  <a:close/>
                  <a:moveTo>
                    <a:pt x="893" y="1466"/>
                  </a:moveTo>
                  <a:lnTo>
                    <a:pt x="923" y="1327"/>
                  </a:lnTo>
                  <a:cubicBezTo>
                    <a:pt x="931" y="1299"/>
                    <a:pt x="934" y="1330"/>
                    <a:pt x="935" y="1280"/>
                  </a:cubicBezTo>
                  <a:cubicBezTo>
                    <a:pt x="998" y="1280"/>
                    <a:pt x="970" y="1269"/>
                    <a:pt x="1019" y="1246"/>
                  </a:cubicBezTo>
                  <a:cubicBezTo>
                    <a:pt x="1040" y="1236"/>
                    <a:pt x="1067" y="1229"/>
                    <a:pt x="1088" y="1222"/>
                  </a:cubicBezTo>
                  <a:cubicBezTo>
                    <a:pt x="1209" y="1179"/>
                    <a:pt x="1402" y="1081"/>
                    <a:pt x="1517" y="1067"/>
                  </a:cubicBezTo>
                  <a:cubicBezTo>
                    <a:pt x="1653" y="1050"/>
                    <a:pt x="1887" y="1045"/>
                    <a:pt x="2002" y="1127"/>
                  </a:cubicBezTo>
                  <a:cubicBezTo>
                    <a:pt x="2130" y="1220"/>
                    <a:pt x="2068" y="1347"/>
                    <a:pt x="2022" y="1529"/>
                  </a:cubicBezTo>
                  <a:cubicBezTo>
                    <a:pt x="2015" y="1556"/>
                    <a:pt x="2011" y="1575"/>
                    <a:pt x="2003" y="1595"/>
                  </a:cubicBezTo>
                  <a:cubicBezTo>
                    <a:pt x="1991" y="1626"/>
                    <a:pt x="1985" y="1625"/>
                    <a:pt x="1975" y="1651"/>
                  </a:cubicBezTo>
                  <a:cubicBezTo>
                    <a:pt x="1964" y="1681"/>
                    <a:pt x="1962" y="1716"/>
                    <a:pt x="1934" y="1788"/>
                  </a:cubicBezTo>
                  <a:cubicBezTo>
                    <a:pt x="1898" y="1880"/>
                    <a:pt x="1725" y="2178"/>
                    <a:pt x="1638" y="2178"/>
                  </a:cubicBezTo>
                  <a:cubicBezTo>
                    <a:pt x="1506" y="2178"/>
                    <a:pt x="1485" y="2185"/>
                    <a:pt x="1417" y="2084"/>
                  </a:cubicBezTo>
                  <a:cubicBezTo>
                    <a:pt x="1527" y="2011"/>
                    <a:pt x="1551" y="1867"/>
                    <a:pt x="1392" y="1830"/>
                  </a:cubicBezTo>
                  <a:cubicBezTo>
                    <a:pt x="1414" y="1735"/>
                    <a:pt x="1468" y="1850"/>
                    <a:pt x="1468" y="1678"/>
                  </a:cubicBezTo>
                  <a:cubicBezTo>
                    <a:pt x="1468" y="1651"/>
                    <a:pt x="1408" y="1618"/>
                    <a:pt x="1392" y="1551"/>
                  </a:cubicBezTo>
                  <a:cubicBezTo>
                    <a:pt x="1465" y="1502"/>
                    <a:pt x="1467" y="1491"/>
                    <a:pt x="1556" y="1444"/>
                  </a:cubicBezTo>
                  <a:cubicBezTo>
                    <a:pt x="1666" y="1385"/>
                    <a:pt x="1571" y="1315"/>
                    <a:pt x="1534" y="1282"/>
                  </a:cubicBezTo>
                  <a:cubicBezTo>
                    <a:pt x="1448" y="1206"/>
                    <a:pt x="1434" y="1221"/>
                    <a:pt x="1299" y="1221"/>
                  </a:cubicBezTo>
                  <a:cubicBezTo>
                    <a:pt x="1270" y="1221"/>
                    <a:pt x="1236" y="1276"/>
                    <a:pt x="1211" y="1293"/>
                  </a:cubicBezTo>
                  <a:cubicBezTo>
                    <a:pt x="1158" y="1330"/>
                    <a:pt x="1104" y="1349"/>
                    <a:pt x="1011" y="1416"/>
                  </a:cubicBezTo>
                  <a:cubicBezTo>
                    <a:pt x="978" y="1439"/>
                    <a:pt x="944" y="1462"/>
                    <a:pt x="893" y="1466"/>
                  </a:cubicBezTo>
                  <a:close/>
                  <a:moveTo>
                    <a:pt x="1502" y="78"/>
                  </a:moveTo>
                  <a:cubicBezTo>
                    <a:pt x="1502" y="179"/>
                    <a:pt x="1543" y="206"/>
                    <a:pt x="1488" y="301"/>
                  </a:cubicBezTo>
                  <a:cubicBezTo>
                    <a:pt x="1474" y="325"/>
                    <a:pt x="1462" y="338"/>
                    <a:pt x="1439" y="354"/>
                  </a:cubicBezTo>
                  <a:cubicBezTo>
                    <a:pt x="1395" y="384"/>
                    <a:pt x="1363" y="418"/>
                    <a:pt x="1307" y="391"/>
                  </a:cubicBezTo>
                  <a:cubicBezTo>
                    <a:pt x="1327" y="306"/>
                    <a:pt x="1350" y="200"/>
                    <a:pt x="1350" y="112"/>
                  </a:cubicBezTo>
                  <a:cubicBezTo>
                    <a:pt x="1350" y="14"/>
                    <a:pt x="1261" y="17"/>
                    <a:pt x="1198" y="53"/>
                  </a:cubicBezTo>
                  <a:lnTo>
                    <a:pt x="1187" y="59"/>
                  </a:lnTo>
                  <a:cubicBezTo>
                    <a:pt x="1173" y="69"/>
                    <a:pt x="1180" y="62"/>
                    <a:pt x="1169" y="75"/>
                  </a:cubicBezTo>
                  <a:cubicBezTo>
                    <a:pt x="1162" y="85"/>
                    <a:pt x="1164" y="85"/>
                    <a:pt x="1157" y="97"/>
                  </a:cubicBezTo>
                  <a:lnTo>
                    <a:pt x="989" y="420"/>
                  </a:lnTo>
                  <a:cubicBezTo>
                    <a:pt x="932" y="571"/>
                    <a:pt x="876" y="450"/>
                    <a:pt x="698" y="450"/>
                  </a:cubicBezTo>
                  <a:cubicBezTo>
                    <a:pt x="577" y="450"/>
                    <a:pt x="571" y="457"/>
                    <a:pt x="571" y="603"/>
                  </a:cubicBezTo>
                  <a:cubicBezTo>
                    <a:pt x="571" y="613"/>
                    <a:pt x="618" y="689"/>
                    <a:pt x="627" y="707"/>
                  </a:cubicBezTo>
                  <a:cubicBezTo>
                    <a:pt x="647" y="743"/>
                    <a:pt x="668" y="772"/>
                    <a:pt x="696" y="800"/>
                  </a:cubicBezTo>
                  <a:cubicBezTo>
                    <a:pt x="749" y="853"/>
                    <a:pt x="825" y="898"/>
                    <a:pt x="901" y="916"/>
                  </a:cubicBezTo>
                  <a:lnTo>
                    <a:pt x="901" y="1043"/>
                  </a:lnTo>
                  <a:cubicBezTo>
                    <a:pt x="825" y="1083"/>
                    <a:pt x="633" y="1238"/>
                    <a:pt x="571" y="1238"/>
                  </a:cubicBezTo>
                  <a:cubicBezTo>
                    <a:pt x="497" y="1238"/>
                    <a:pt x="453" y="1111"/>
                    <a:pt x="359" y="1111"/>
                  </a:cubicBezTo>
                  <a:cubicBezTo>
                    <a:pt x="257" y="1111"/>
                    <a:pt x="166" y="1245"/>
                    <a:pt x="115" y="1307"/>
                  </a:cubicBezTo>
                  <a:cubicBezTo>
                    <a:pt x="90" y="1338"/>
                    <a:pt x="95" y="1346"/>
                    <a:pt x="80" y="1381"/>
                  </a:cubicBezTo>
                  <a:cubicBezTo>
                    <a:pt x="35" y="1484"/>
                    <a:pt x="49" y="1554"/>
                    <a:pt x="25" y="1658"/>
                  </a:cubicBezTo>
                  <a:cubicBezTo>
                    <a:pt x="3" y="1755"/>
                    <a:pt x="0" y="1733"/>
                    <a:pt x="26" y="1834"/>
                  </a:cubicBezTo>
                  <a:cubicBezTo>
                    <a:pt x="49" y="1925"/>
                    <a:pt x="47" y="1918"/>
                    <a:pt x="89" y="1991"/>
                  </a:cubicBezTo>
                  <a:cubicBezTo>
                    <a:pt x="124" y="2053"/>
                    <a:pt x="229" y="2203"/>
                    <a:pt x="317" y="2203"/>
                  </a:cubicBezTo>
                  <a:cubicBezTo>
                    <a:pt x="436" y="2203"/>
                    <a:pt x="477" y="2208"/>
                    <a:pt x="507" y="2088"/>
                  </a:cubicBezTo>
                  <a:cubicBezTo>
                    <a:pt x="526" y="2011"/>
                    <a:pt x="545" y="1926"/>
                    <a:pt x="545" y="1839"/>
                  </a:cubicBezTo>
                  <a:cubicBezTo>
                    <a:pt x="545" y="1720"/>
                    <a:pt x="477" y="1710"/>
                    <a:pt x="551" y="1599"/>
                  </a:cubicBezTo>
                  <a:lnTo>
                    <a:pt x="684" y="1452"/>
                  </a:lnTo>
                  <a:cubicBezTo>
                    <a:pt x="784" y="1375"/>
                    <a:pt x="689" y="1568"/>
                    <a:pt x="689" y="1653"/>
                  </a:cubicBezTo>
                  <a:cubicBezTo>
                    <a:pt x="689" y="1702"/>
                    <a:pt x="727" y="1706"/>
                    <a:pt x="740" y="1754"/>
                  </a:cubicBezTo>
                  <a:lnTo>
                    <a:pt x="850" y="1754"/>
                  </a:lnTo>
                  <a:cubicBezTo>
                    <a:pt x="880" y="1709"/>
                    <a:pt x="883" y="1692"/>
                    <a:pt x="930" y="1656"/>
                  </a:cubicBezTo>
                  <a:cubicBezTo>
                    <a:pt x="1000" y="1602"/>
                    <a:pt x="1081" y="1572"/>
                    <a:pt x="1150" y="1521"/>
                  </a:cubicBezTo>
                  <a:cubicBezTo>
                    <a:pt x="1181" y="1498"/>
                    <a:pt x="1226" y="1467"/>
                    <a:pt x="1265" y="1458"/>
                  </a:cubicBezTo>
                  <a:cubicBezTo>
                    <a:pt x="1214" y="1554"/>
                    <a:pt x="1214" y="1572"/>
                    <a:pt x="1122" y="1628"/>
                  </a:cubicBezTo>
                  <a:lnTo>
                    <a:pt x="1049" y="1665"/>
                  </a:lnTo>
                  <a:cubicBezTo>
                    <a:pt x="1027" y="1678"/>
                    <a:pt x="1014" y="1691"/>
                    <a:pt x="988" y="1706"/>
                  </a:cubicBezTo>
                  <a:cubicBezTo>
                    <a:pt x="962" y="1722"/>
                    <a:pt x="943" y="1732"/>
                    <a:pt x="918" y="1746"/>
                  </a:cubicBezTo>
                  <a:cubicBezTo>
                    <a:pt x="744" y="1848"/>
                    <a:pt x="769" y="1780"/>
                    <a:pt x="658" y="1798"/>
                  </a:cubicBezTo>
                  <a:cubicBezTo>
                    <a:pt x="583" y="1810"/>
                    <a:pt x="579" y="1836"/>
                    <a:pt x="579" y="1898"/>
                  </a:cubicBezTo>
                  <a:cubicBezTo>
                    <a:pt x="579" y="1928"/>
                    <a:pt x="671" y="1995"/>
                    <a:pt x="692" y="2023"/>
                  </a:cubicBezTo>
                  <a:cubicBezTo>
                    <a:pt x="718" y="2059"/>
                    <a:pt x="664" y="2123"/>
                    <a:pt x="664" y="2237"/>
                  </a:cubicBezTo>
                  <a:cubicBezTo>
                    <a:pt x="664" y="2262"/>
                    <a:pt x="739" y="2337"/>
                    <a:pt x="762" y="2350"/>
                  </a:cubicBezTo>
                  <a:cubicBezTo>
                    <a:pt x="795" y="2368"/>
                    <a:pt x="812" y="2364"/>
                    <a:pt x="848" y="2374"/>
                  </a:cubicBezTo>
                  <a:cubicBezTo>
                    <a:pt x="895" y="2387"/>
                    <a:pt x="877" y="2404"/>
                    <a:pt x="918" y="2415"/>
                  </a:cubicBezTo>
                  <a:cubicBezTo>
                    <a:pt x="918" y="2482"/>
                    <a:pt x="893" y="2510"/>
                    <a:pt x="893" y="2677"/>
                  </a:cubicBezTo>
                  <a:cubicBezTo>
                    <a:pt x="893" y="2707"/>
                    <a:pt x="963" y="2775"/>
                    <a:pt x="1103" y="2684"/>
                  </a:cubicBezTo>
                  <a:cubicBezTo>
                    <a:pt x="1126" y="2669"/>
                    <a:pt x="1171" y="2629"/>
                    <a:pt x="1183" y="2604"/>
                  </a:cubicBezTo>
                  <a:cubicBezTo>
                    <a:pt x="1212" y="2540"/>
                    <a:pt x="1174" y="2425"/>
                    <a:pt x="1207" y="2339"/>
                  </a:cubicBezTo>
                  <a:cubicBezTo>
                    <a:pt x="1276" y="2153"/>
                    <a:pt x="1454" y="2482"/>
                    <a:pt x="1612" y="2482"/>
                  </a:cubicBezTo>
                  <a:cubicBezTo>
                    <a:pt x="1720" y="2482"/>
                    <a:pt x="1833" y="2340"/>
                    <a:pt x="1877" y="2265"/>
                  </a:cubicBezTo>
                  <a:cubicBezTo>
                    <a:pt x="1929" y="2179"/>
                    <a:pt x="2023" y="1992"/>
                    <a:pt x="2056" y="1894"/>
                  </a:cubicBezTo>
                  <a:cubicBezTo>
                    <a:pt x="2086" y="1807"/>
                    <a:pt x="2115" y="1781"/>
                    <a:pt x="2149" y="1630"/>
                  </a:cubicBezTo>
                  <a:lnTo>
                    <a:pt x="2175" y="1529"/>
                  </a:lnTo>
                  <a:cubicBezTo>
                    <a:pt x="2179" y="1510"/>
                    <a:pt x="2184" y="1501"/>
                    <a:pt x="2189" y="1484"/>
                  </a:cubicBezTo>
                  <a:cubicBezTo>
                    <a:pt x="2208" y="1426"/>
                    <a:pt x="2202" y="1341"/>
                    <a:pt x="2227" y="1277"/>
                  </a:cubicBezTo>
                  <a:cubicBezTo>
                    <a:pt x="2260" y="1189"/>
                    <a:pt x="2302" y="1157"/>
                    <a:pt x="2199" y="1058"/>
                  </a:cubicBezTo>
                  <a:cubicBezTo>
                    <a:pt x="2177" y="1036"/>
                    <a:pt x="2048" y="950"/>
                    <a:pt x="2024" y="945"/>
                  </a:cubicBezTo>
                  <a:cubicBezTo>
                    <a:pt x="1993" y="938"/>
                    <a:pt x="1965" y="939"/>
                    <a:pt x="1934" y="932"/>
                  </a:cubicBezTo>
                  <a:cubicBezTo>
                    <a:pt x="1873" y="919"/>
                    <a:pt x="1805" y="899"/>
                    <a:pt x="1731" y="899"/>
                  </a:cubicBezTo>
                  <a:cubicBezTo>
                    <a:pt x="1626" y="899"/>
                    <a:pt x="1547" y="941"/>
                    <a:pt x="1358" y="941"/>
                  </a:cubicBezTo>
                  <a:cubicBezTo>
                    <a:pt x="1316" y="941"/>
                    <a:pt x="1320" y="934"/>
                    <a:pt x="1282" y="933"/>
                  </a:cubicBezTo>
                  <a:cubicBezTo>
                    <a:pt x="1282" y="859"/>
                    <a:pt x="1262" y="813"/>
                    <a:pt x="1351" y="757"/>
                  </a:cubicBezTo>
                  <a:lnTo>
                    <a:pt x="1553" y="636"/>
                  </a:lnTo>
                  <a:cubicBezTo>
                    <a:pt x="1593" y="610"/>
                    <a:pt x="1589" y="605"/>
                    <a:pt x="1637" y="586"/>
                  </a:cubicBezTo>
                  <a:cubicBezTo>
                    <a:pt x="1650" y="580"/>
                    <a:pt x="1668" y="571"/>
                    <a:pt x="1683" y="563"/>
                  </a:cubicBezTo>
                  <a:cubicBezTo>
                    <a:pt x="1786" y="506"/>
                    <a:pt x="1790" y="441"/>
                    <a:pt x="1790" y="332"/>
                  </a:cubicBezTo>
                  <a:cubicBezTo>
                    <a:pt x="1790" y="213"/>
                    <a:pt x="1724" y="96"/>
                    <a:pt x="1633" y="40"/>
                  </a:cubicBezTo>
                  <a:lnTo>
                    <a:pt x="1617" y="30"/>
                  </a:lnTo>
                  <a:cubicBezTo>
                    <a:pt x="1567" y="0"/>
                    <a:pt x="1502" y="18"/>
                    <a:pt x="15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683654" y="5211762"/>
              <a:ext cx="777721" cy="795133"/>
              <a:chOff x="8128154" y="5211762"/>
              <a:chExt cx="777721" cy="795133"/>
            </a:xfrm>
            <a:grpFill/>
          </p:grpSpPr>
          <p:sp>
            <p:nvSpPr>
              <p:cNvPr id="81" name="Freeform 34"/>
              <p:cNvSpPr>
                <a:spLocks noEditPoints="1"/>
              </p:cNvSpPr>
              <p:nvPr/>
            </p:nvSpPr>
            <p:spPr bwMode="auto">
              <a:xfrm>
                <a:off x="8128154" y="5211762"/>
                <a:ext cx="777721" cy="644232"/>
              </a:xfrm>
              <a:custGeom>
                <a:avLst/>
                <a:gdLst>
                  <a:gd name="T0" fmla="*/ 1651 w 2752"/>
                  <a:gd name="T1" fmla="*/ 1193 h 2259"/>
                  <a:gd name="T2" fmla="*/ 1795 w 2752"/>
                  <a:gd name="T3" fmla="*/ 939 h 2259"/>
                  <a:gd name="T4" fmla="*/ 1758 w 2752"/>
                  <a:gd name="T5" fmla="*/ 1045 h 2259"/>
                  <a:gd name="T6" fmla="*/ 1728 w 2752"/>
                  <a:gd name="T7" fmla="*/ 1184 h 2259"/>
                  <a:gd name="T8" fmla="*/ 2752 w 2752"/>
                  <a:gd name="T9" fmla="*/ 1370 h 2259"/>
                  <a:gd name="T10" fmla="*/ 2252 w 2752"/>
                  <a:gd name="T11" fmla="*/ 1498 h 2259"/>
                  <a:gd name="T12" fmla="*/ 1965 w 2752"/>
                  <a:gd name="T13" fmla="*/ 1396 h 2259"/>
                  <a:gd name="T14" fmla="*/ 2405 w 2752"/>
                  <a:gd name="T15" fmla="*/ 1303 h 2259"/>
                  <a:gd name="T16" fmla="*/ 1880 w 2752"/>
                  <a:gd name="T17" fmla="*/ 1286 h 2259"/>
                  <a:gd name="T18" fmla="*/ 1753 w 2752"/>
                  <a:gd name="T19" fmla="*/ 1430 h 2259"/>
                  <a:gd name="T20" fmla="*/ 1448 w 2752"/>
                  <a:gd name="T21" fmla="*/ 1429 h 2259"/>
                  <a:gd name="T22" fmla="*/ 1169 w 2752"/>
                  <a:gd name="T23" fmla="*/ 1480 h 2259"/>
                  <a:gd name="T24" fmla="*/ 911 w 2752"/>
                  <a:gd name="T25" fmla="*/ 1646 h 2259"/>
                  <a:gd name="T26" fmla="*/ 780 w 2752"/>
                  <a:gd name="T27" fmla="*/ 1726 h 2259"/>
                  <a:gd name="T28" fmla="*/ 518 w 2752"/>
                  <a:gd name="T29" fmla="*/ 1998 h 2259"/>
                  <a:gd name="T30" fmla="*/ 263 w 2752"/>
                  <a:gd name="T31" fmla="*/ 2259 h 2259"/>
                  <a:gd name="T32" fmla="*/ 0 w 2752"/>
                  <a:gd name="T33" fmla="*/ 2031 h 2259"/>
                  <a:gd name="T34" fmla="*/ 81 w 2752"/>
                  <a:gd name="T35" fmla="*/ 1781 h 2259"/>
                  <a:gd name="T36" fmla="*/ 314 w 2752"/>
                  <a:gd name="T37" fmla="*/ 1599 h 2259"/>
                  <a:gd name="T38" fmla="*/ 544 w 2752"/>
                  <a:gd name="T39" fmla="*/ 1685 h 2259"/>
                  <a:gd name="T40" fmla="*/ 763 w 2752"/>
                  <a:gd name="T41" fmla="*/ 1548 h 2259"/>
                  <a:gd name="T42" fmla="*/ 931 w 2752"/>
                  <a:gd name="T43" fmla="*/ 1480 h 2259"/>
                  <a:gd name="T44" fmla="*/ 1135 w 2752"/>
                  <a:gd name="T45" fmla="*/ 1447 h 2259"/>
                  <a:gd name="T46" fmla="*/ 1262 w 2752"/>
                  <a:gd name="T47" fmla="*/ 1396 h 2259"/>
                  <a:gd name="T48" fmla="*/ 1381 w 2752"/>
                  <a:gd name="T49" fmla="*/ 1345 h 2259"/>
                  <a:gd name="T50" fmla="*/ 1482 w 2752"/>
                  <a:gd name="T51" fmla="*/ 1133 h 2259"/>
                  <a:gd name="T52" fmla="*/ 1423 w 2752"/>
                  <a:gd name="T53" fmla="*/ 1226 h 2259"/>
                  <a:gd name="T54" fmla="*/ 1326 w 2752"/>
                  <a:gd name="T55" fmla="*/ 1151 h 2259"/>
                  <a:gd name="T56" fmla="*/ 1351 w 2752"/>
                  <a:gd name="T57" fmla="*/ 866 h 2259"/>
                  <a:gd name="T58" fmla="*/ 1541 w 2752"/>
                  <a:gd name="T59" fmla="*/ 845 h 2259"/>
                  <a:gd name="T60" fmla="*/ 1635 w 2752"/>
                  <a:gd name="T61" fmla="*/ 727 h 2259"/>
                  <a:gd name="T62" fmla="*/ 1582 w 2752"/>
                  <a:gd name="T63" fmla="*/ 538 h 2259"/>
                  <a:gd name="T64" fmla="*/ 1406 w 2752"/>
                  <a:gd name="T65" fmla="*/ 685 h 2259"/>
                  <a:gd name="T66" fmla="*/ 1262 w 2752"/>
                  <a:gd name="T67" fmla="*/ 1134 h 2259"/>
                  <a:gd name="T68" fmla="*/ 1177 w 2752"/>
                  <a:gd name="T69" fmla="*/ 1311 h 2259"/>
                  <a:gd name="T70" fmla="*/ 1135 w 2752"/>
                  <a:gd name="T71" fmla="*/ 1133 h 2259"/>
                  <a:gd name="T72" fmla="*/ 1008 w 2752"/>
                  <a:gd name="T73" fmla="*/ 1387 h 2259"/>
                  <a:gd name="T74" fmla="*/ 788 w 2752"/>
                  <a:gd name="T75" fmla="*/ 1218 h 2259"/>
                  <a:gd name="T76" fmla="*/ 915 w 2752"/>
                  <a:gd name="T77" fmla="*/ 888 h 2259"/>
                  <a:gd name="T78" fmla="*/ 1101 w 2752"/>
                  <a:gd name="T79" fmla="*/ 659 h 2259"/>
                  <a:gd name="T80" fmla="*/ 1067 w 2752"/>
                  <a:gd name="T81" fmla="*/ 337 h 2259"/>
                  <a:gd name="T82" fmla="*/ 1389 w 2752"/>
                  <a:gd name="T83" fmla="*/ 617 h 2259"/>
                  <a:gd name="T84" fmla="*/ 1618 w 2752"/>
                  <a:gd name="T85" fmla="*/ 337 h 2259"/>
                  <a:gd name="T86" fmla="*/ 1767 w 2752"/>
                  <a:gd name="T87" fmla="*/ 21 h 2259"/>
                  <a:gd name="T88" fmla="*/ 1814 w 2752"/>
                  <a:gd name="T89" fmla="*/ 331 h 2259"/>
                  <a:gd name="T90" fmla="*/ 1849 w 2752"/>
                  <a:gd name="T91" fmla="*/ 552 h 2259"/>
                  <a:gd name="T92" fmla="*/ 1990 w 2752"/>
                  <a:gd name="T93" fmla="*/ 329 h 2259"/>
                  <a:gd name="T94" fmla="*/ 2192 w 2752"/>
                  <a:gd name="T95" fmla="*/ 211 h 2259"/>
                  <a:gd name="T96" fmla="*/ 2021 w 2752"/>
                  <a:gd name="T97" fmla="*/ 783 h 2259"/>
                  <a:gd name="T98" fmla="*/ 1922 w 2752"/>
                  <a:gd name="T99" fmla="*/ 1057 h 2259"/>
                  <a:gd name="T100" fmla="*/ 2372 w 2752"/>
                  <a:gd name="T101" fmla="*/ 1115 h 2259"/>
                  <a:gd name="T102" fmla="*/ 2491 w 2752"/>
                  <a:gd name="T103" fmla="*/ 1152 h 2259"/>
                  <a:gd name="T104" fmla="*/ 2615 w 2752"/>
                  <a:gd name="T105" fmla="*/ 1178 h 2259"/>
                  <a:gd name="T106" fmla="*/ 2752 w 2752"/>
                  <a:gd name="T107" fmla="*/ 1349 h 2259"/>
                  <a:gd name="T108" fmla="*/ 1592 w 2752"/>
                  <a:gd name="T109" fmla="*/ 1049 h 2259"/>
                  <a:gd name="T110" fmla="*/ 1540 w 2752"/>
                  <a:gd name="T111" fmla="*/ 954 h 2259"/>
                  <a:gd name="T112" fmla="*/ 1609 w 2752"/>
                  <a:gd name="T113" fmla="*/ 922 h 2259"/>
                  <a:gd name="T114" fmla="*/ 1863 w 2752"/>
                  <a:gd name="T115" fmla="*/ 820 h 2259"/>
                  <a:gd name="T116" fmla="*/ 1838 w 2752"/>
                  <a:gd name="T117" fmla="*/ 693 h 2259"/>
                  <a:gd name="T118" fmla="*/ 1863 w 2752"/>
                  <a:gd name="T119" fmla="*/ 820 h 2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52" h="2259">
                    <a:moveTo>
                      <a:pt x="1728" y="1184"/>
                    </a:moveTo>
                    <a:cubicBezTo>
                      <a:pt x="1690" y="1184"/>
                      <a:pt x="1678" y="1180"/>
                      <a:pt x="1651" y="1193"/>
                    </a:cubicBezTo>
                    <a:cubicBezTo>
                      <a:pt x="1651" y="1141"/>
                      <a:pt x="1646" y="1151"/>
                      <a:pt x="1674" y="1122"/>
                    </a:cubicBezTo>
                    <a:cubicBezTo>
                      <a:pt x="1794" y="1002"/>
                      <a:pt x="1745" y="952"/>
                      <a:pt x="1795" y="939"/>
                    </a:cubicBezTo>
                    <a:cubicBezTo>
                      <a:pt x="1796" y="972"/>
                      <a:pt x="1809" y="981"/>
                      <a:pt x="1799" y="1002"/>
                    </a:cubicBezTo>
                    <a:cubicBezTo>
                      <a:pt x="1788" y="1025"/>
                      <a:pt x="1773" y="1009"/>
                      <a:pt x="1758" y="1045"/>
                    </a:cubicBezTo>
                    <a:cubicBezTo>
                      <a:pt x="1747" y="1073"/>
                      <a:pt x="1756" y="1095"/>
                      <a:pt x="1753" y="1125"/>
                    </a:cubicBezTo>
                    <a:cubicBezTo>
                      <a:pt x="1748" y="1177"/>
                      <a:pt x="1740" y="1139"/>
                      <a:pt x="1728" y="1184"/>
                    </a:cubicBezTo>
                    <a:close/>
                    <a:moveTo>
                      <a:pt x="2752" y="1349"/>
                    </a:moveTo>
                    <a:lnTo>
                      <a:pt x="2752" y="1370"/>
                    </a:lnTo>
                    <a:cubicBezTo>
                      <a:pt x="2749" y="1398"/>
                      <a:pt x="2729" y="1424"/>
                      <a:pt x="2686" y="1448"/>
                    </a:cubicBezTo>
                    <a:cubicBezTo>
                      <a:pt x="2529" y="1535"/>
                      <a:pt x="2421" y="1512"/>
                      <a:pt x="2252" y="1498"/>
                    </a:cubicBezTo>
                    <a:cubicBezTo>
                      <a:pt x="2153" y="1489"/>
                      <a:pt x="2076" y="1534"/>
                      <a:pt x="1965" y="1480"/>
                    </a:cubicBezTo>
                    <a:lnTo>
                      <a:pt x="1965" y="1396"/>
                    </a:lnTo>
                    <a:cubicBezTo>
                      <a:pt x="2044" y="1389"/>
                      <a:pt x="2121" y="1370"/>
                      <a:pt x="2210" y="1370"/>
                    </a:cubicBezTo>
                    <a:cubicBezTo>
                      <a:pt x="2286" y="1371"/>
                      <a:pt x="2369" y="1371"/>
                      <a:pt x="2405" y="1303"/>
                    </a:cubicBezTo>
                    <a:cubicBezTo>
                      <a:pt x="2343" y="1210"/>
                      <a:pt x="2133" y="1231"/>
                      <a:pt x="2029" y="1248"/>
                    </a:cubicBezTo>
                    <a:cubicBezTo>
                      <a:pt x="1977" y="1256"/>
                      <a:pt x="1916" y="1283"/>
                      <a:pt x="1880" y="1286"/>
                    </a:cubicBezTo>
                    <a:cubicBezTo>
                      <a:pt x="1874" y="1364"/>
                      <a:pt x="1860" y="1372"/>
                      <a:pt x="1829" y="1430"/>
                    </a:cubicBezTo>
                    <a:lnTo>
                      <a:pt x="1753" y="1430"/>
                    </a:lnTo>
                    <a:cubicBezTo>
                      <a:pt x="1740" y="1380"/>
                      <a:pt x="1634" y="1350"/>
                      <a:pt x="1561" y="1398"/>
                    </a:cubicBezTo>
                    <a:cubicBezTo>
                      <a:pt x="1532" y="1417"/>
                      <a:pt x="1512" y="1410"/>
                      <a:pt x="1448" y="1429"/>
                    </a:cubicBezTo>
                    <a:cubicBezTo>
                      <a:pt x="1402" y="1442"/>
                      <a:pt x="1359" y="1438"/>
                      <a:pt x="1313" y="1438"/>
                    </a:cubicBezTo>
                    <a:cubicBezTo>
                      <a:pt x="1298" y="1495"/>
                      <a:pt x="1239" y="1480"/>
                      <a:pt x="1169" y="1480"/>
                    </a:cubicBezTo>
                    <a:cubicBezTo>
                      <a:pt x="1150" y="1562"/>
                      <a:pt x="1109" y="1526"/>
                      <a:pt x="1042" y="1565"/>
                    </a:cubicBezTo>
                    <a:cubicBezTo>
                      <a:pt x="998" y="1591"/>
                      <a:pt x="957" y="1618"/>
                      <a:pt x="911" y="1646"/>
                    </a:cubicBezTo>
                    <a:cubicBezTo>
                      <a:pt x="885" y="1662"/>
                      <a:pt x="869" y="1671"/>
                      <a:pt x="842" y="1687"/>
                    </a:cubicBezTo>
                    <a:cubicBezTo>
                      <a:pt x="817" y="1703"/>
                      <a:pt x="805" y="1713"/>
                      <a:pt x="780" y="1726"/>
                    </a:cubicBezTo>
                    <a:cubicBezTo>
                      <a:pt x="727" y="1753"/>
                      <a:pt x="696" y="1770"/>
                      <a:pt x="648" y="1807"/>
                    </a:cubicBezTo>
                    <a:cubicBezTo>
                      <a:pt x="586" y="1854"/>
                      <a:pt x="564" y="1937"/>
                      <a:pt x="518" y="1998"/>
                    </a:cubicBezTo>
                    <a:cubicBezTo>
                      <a:pt x="463" y="2072"/>
                      <a:pt x="490" y="2060"/>
                      <a:pt x="464" y="2105"/>
                    </a:cubicBezTo>
                    <a:cubicBezTo>
                      <a:pt x="418" y="2185"/>
                      <a:pt x="374" y="2259"/>
                      <a:pt x="263" y="2259"/>
                    </a:cubicBezTo>
                    <a:cubicBezTo>
                      <a:pt x="171" y="2259"/>
                      <a:pt x="130" y="2237"/>
                      <a:pt x="90" y="2170"/>
                    </a:cubicBezTo>
                    <a:cubicBezTo>
                      <a:pt x="66" y="2129"/>
                      <a:pt x="0" y="2071"/>
                      <a:pt x="0" y="2031"/>
                    </a:cubicBezTo>
                    <a:cubicBezTo>
                      <a:pt x="0" y="1981"/>
                      <a:pt x="7" y="1918"/>
                      <a:pt x="23" y="1876"/>
                    </a:cubicBezTo>
                    <a:cubicBezTo>
                      <a:pt x="37" y="1839"/>
                      <a:pt x="61" y="1811"/>
                      <a:pt x="81" y="1781"/>
                    </a:cubicBezTo>
                    <a:lnTo>
                      <a:pt x="195" y="1599"/>
                    </a:lnTo>
                    <a:lnTo>
                      <a:pt x="314" y="1599"/>
                    </a:lnTo>
                    <a:cubicBezTo>
                      <a:pt x="320" y="1622"/>
                      <a:pt x="344" y="1660"/>
                      <a:pt x="359" y="1680"/>
                    </a:cubicBezTo>
                    <a:cubicBezTo>
                      <a:pt x="404" y="1740"/>
                      <a:pt x="493" y="1742"/>
                      <a:pt x="544" y="1685"/>
                    </a:cubicBezTo>
                    <a:cubicBezTo>
                      <a:pt x="568" y="1658"/>
                      <a:pt x="563" y="1644"/>
                      <a:pt x="607" y="1629"/>
                    </a:cubicBezTo>
                    <a:cubicBezTo>
                      <a:pt x="666" y="1610"/>
                      <a:pt x="710" y="1576"/>
                      <a:pt x="763" y="1548"/>
                    </a:cubicBezTo>
                    <a:cubicBezTo>
                      <a:pt x="795" y="1531"/>
                      <a:pt x="820" y="1536"/>
                      <a:pt x="853" y="1520"/>
                    </a:cubicBezTo>
                    <a:cubicBezTo>
                      <a:pt x="886" y="1505"/>
                      <a:pt x="890" y="1491"/>
                      <a:pt x="931" y="1480"/>
                    </a:cubicBezTo>
                    <a:cubicBezTo>
                      <a:pt x="951" y="1474"/>
                      <a:pt x="958" y="1475"/>
                      <a:pt x="983" y="1472"/>
                    </a:cubicBezTo>
                    <a:cubicBezTo>
                      <a:pt x="1057" y="1464"/>
                      <a:pt x="1021" y="1447"/>
                      <a:pt x="1135" y="1447"/>
                    </a:cubicBezTo>
                    <a:cubicBezTo>
                      <a:pt x="1137" y="1418"/>
                      <a:pt x="1141" y="1416"/>
                      <a:pt x="1152" y="1396"/>
                    </a:cubicBezTo>
                    <a:lnTo>
                      <a:pt x="1262" y="1396"/>
                    </a:lnTo>
                    <a:cubicBezTo>
                      <a:pt x="1264" y="1367"/>
                      <a:pt x="1268" y="1365"/>
                      <a:pt x="1279" y="1345"/>
                    </a:cubicBezTo>
                    <a:lnTo>
                      <a:pt x="1381" y="1345"/>
                    </a:lnTo>
                    <a:cubicBezTo>
                      <a:pt x="1414" y="1282"/>
                      <a:pt x="1429" y="1260"/>
                      <a:pt x="1524" y="1260"/>
                    </a:cubicBezTo>
                    <a:cubicBezTo>
                      <a:pt x="1498" y="1210"/>
                      <a:pt x="1496" y="1195"/>
                      <a:pt x="1482" y="1133"/>
                    </a:cubicBezTo>
                    <a:lnTo>
                      <a:pt x="1423" y="1133"/>
                    </a:lnTo>
                    <a:lnTo>
                      <a:pt x="1423" y="1226"/>
                    </a:lnTo>
                    <a:lnTo>
                      <a:pt x="1338" y="1226"/>
                    </a:lnTo>
                    <a:cubicBezTo>
                      <a:pt x="1336" y="1201"/>
                      <a:pt x="1324" y="1169"/>
                      <a:pt x="1326" y="1151"/>
                    </a:cubicBezTo>
                    <a:cubicBezTo>
                      <a:pt x="1333" y="1083"/>
                      <a:pt x="1345" y="1194"/>
                      <a:pt x="1346" y="913"/>
                    </a:cubicBezTo>
                    <a:cubicBezTo>
                      <a:pt x="1346" y="892"/>
                      <a:pt x="1345" y="885"/>
                      <a:pt x="1351" y="866"/>
                    </a:cubicBezTo>
                    <a:lnTo>
                      <a:pt x="1364" y="838"/>
                    </a:lnTo>
                    <a:cubicBezTo>
                      <a:pt x="1414" y="762"/>
                      <a:pt x="1489" y="841"/>
                      <a:pt x="1541" y="845"/>
                    </a:cubicBezTo>
                    <a:cubicBezTo>
                      <a:pt x="1543" y="795"/>
                      <a:pt x="1565" y="773"/>
                      <a:pt x="1575" y="727"/>
                    </a:cubicBezTo>
                    <a:lnTo>
                      <a:pt x="1635" y="727"/>
                    </a:lnTo>
                    <a:lnTo>
                      <a:pt x="1636" y="618"/>
                    </a:lnTo>
                    <a:cubicBezTo>
                      <a:pt x="1642" y="566"/>
                      <a:pt x="1666" y="484"/>
                      <a:pt x="1582" y="538"/>
                    </a:cubicBezTo>
                    <a:cubicBezTo>
                      <a:pt x="1512" y="584"/>
                      <a:pt x="1495" y="651"/>
                      <a:pt x="1406" y="651"/>
                    </a:cubicBezTo>
                    <a:lnTo>
                      <a:pt x="1406" y="685"/>
                    </a:lnTo>
                    <a:cubicBezTo>
                      <a:pt x="1406" y="754"/>
                      <a:pt x="1270" y="828"/>
                      <a:pt x="1262" y="939"/>
                    </a:cubicBezTo>
                    <a:cubicBezTo>
                      <a:pt x="1258" y="1000"/>
                      <a:pt x="1264" y="1071"/>
                      <a:pt x="1262" y="1134"/>
                    </a:cubicBezTo>
                    <a:cubicBezTo>
                      <a:pt x="1261" y="1186"/>
                      <a:pt x="1246" y="1261"/>
                      <a:pt x="1245" y="1311"/>
                    </a:cubicBezTo>
                    <a:lnTo>
                      <a:pt x="1177" y="1311"/>
                    </a:lnTo>
                    <a:cubicBezTo>
                      <a:pt x="1169" y="1274"/>
                      <a:pt x="1159" y="1265"/>
                      <a:pt x="1152" y="1227"/>
                    </a:cubicBezTo>
                    <a:cubicBezTo>
                      <a:pt x="1146" y="1194"/>
                      <a:pt x="1142" y="1164"/>
                      <a:pt x="1135" y="1133"/>
                    </a:cubicBezTo>
                    <a:cubicBezTo>
                      <a:pt x="1097" y="1154"/>
                      <a:pt x="1106" y="1143"/>
                      <a:pt x="1089" y="1189"/>
                    </a:cubicBezTo>
                    <a:cubicBezTo>
                      <a:pt x="1064" y="1254"/>
                      <a:pt x="1023" y="1321"/>
                      <a:pt x="1008" y="1387"/>
                    </a:cubicBezTo>
                    <a:cubicBezTo>
                      <a:pt x="946" y="1387"/>
                      <a:pt x="897" y="1393"/>
                      <a:pt x="857" y="1344"/>
                    </a:cubicBezTo>
                    <a:cubicBezTo>
                      <a:pt x="838" y="1321"/>
                      <a:pt x="788" y="1254"/>
                      <a:pt x="788" y="1218"/>
                    </a:cubicBezTo>
                    <a:cubicBezTo>
                      <a:pt x="788" y="1082"/>
                      <a:pt x="852" y="1144"/>
                      <a:pt x="863" y="1039"/>
                    </a:cubicBezTo>
                    <a:cubicBezTo>
                      <a:pt x="870" y="984"/>
                      <a:pt x="855" y="888"/>
                      <a:pt x="915" y="888"/>
                    </a:cubicBezTo>
                    <a:cubicBezTo>
                      <a:pt x="970" y="888"/>
                      <a:pt x="998" y="911"/>
                      <a:pt x="1042" y="922"/>
                    </a:cubicBezTo>
                    <a:cubicBezTo>
                      <a:pt x="1151" y="849"/>
                      <a:pt x="1110" y="799"/>
                      <a:pt x="1101" y="659"/>
                    </a:cubicBezTo>
                    <a:cubicBezTo>
                      <a:pt x="1098" y="606"/>
                      <a:pt x="1089" y="550"/>
                      <a:pt x="1084" y="498"/>
                    </a:cubicBezTo>
                    <a:cubicBezTo>
                      <a:pt x="1080" y="449"/>
                      <a:pt x="1068" y="383"/>
                      <a:pt x="1067" y="337"/>
                    </a:cubicBezTo>
                    <a:cubicBezTo>
                      <a:pt x="1105" y="317"/>
                      <a:pt x="1264" y="143"/>
                      <a:pt x="1313" y="430"/>
                    </a:cubicBezTo>
                    <a:cubicBezTo>
                      <a:pt x="1326" y="509"/>
                      <a:pt x="1307" y="615"/>
                      <a:pt x="1389" y="617"/>
                    </a:cubicBezTo>
                    <a:cubicBezTo>
                      <a:pt x="1394" y="555"/>
                      <a:pt x="1433" y="500"/>
                      <a:pt x="1499" y="498"/>
                    </a:cubicBezTo>
                    <a:cubicBezTo>
                      <a:pt x="1516" y="426"/>
                      <a:pt x="1540" y="356"/>
                      <a:pt x="1618" y="337"/>
                    </a:cubicBezTo>
                    <a:cubicBezTo>
                      <a:pt x="1618" y="193"/>
                      <a:pt x="1655" y="196"/>
                      <a:pt x="1722" y="111"/>
                    </a:cubicBezTo>
                    <a:cubicBezTo>
                      <a:pt x="1750" y="75"/>
                      <a:pt x="1714" y="35"/>
                      <a:pt x="1767" y="21"/>
                    </a:cubicBezTo>
                    <a:cubicBezTo>
                      <a:pt x="1843" y="0"/>
                      <a:pt x="1885" y="50"/>
                      <a:pt x="1948" y="83"/>
                    </a:cubicBezTo>
                    <a:cubicBezTo>
                      <a:pt x="1944" y="240"/>
                      <a:pt x="1908" y="245"/>
                      <a:pt x="1814" y="331"/>
                    </a:cubicBezTo>
                    <a:cubicBezTo>
                      <a:pt x="1697" y="439"/>
                      <a:pt x="1770" y="464"/>
                      <a:pt x="1770" y="617"/>
                    </a:cubicBezTo>
                    <a:lnTo>
                      <a:pt x="1849" y="552"/>
                    </a:lnTo>
                    <a:cubicBezTo>
                      <a:pt x="1878" y="516"/>
                      <a:pt x="1907" y="498"/>
                      <a:pt x="1956" y="498"/>
                    </a:cubicBezTo>
                    <a:cubicBezTo>
                      <a:pt x="1956" y="393"/>
                      <a:pt x="1944" y="418"/>
                      <a:pt x="1990" y="329"/>
                    </a:cubicBezTo>
                    <a:cubicBezTo>
                      <a:pt x="2025" y="262"/>
                      <a:pt x="2031" y="206"/>
                      <a:pt x="2123" y="190"/>
                    </a:cubicBezTo>
                    <a:cubicBezTo>
                      <a:pt x="2162" y="183"/>
                      <a:pt x="2171" y="190"/>
                      <a:pt x="2192" y="211"/>
                    </a:cubicBezTo>
                    <a:cubicBezTo>
                      <a:pt x="2251" y="271"/>
                      <a:pt x="2325" y="422"/>
                      <a:pt x="2216" y="479"/>
                    </a:cubicBezTo>
                    <a:cubicBezTo>
                      <a:pt x="1964" y="611"/>
                      <a:pt x="2076" y="697"/>
                      <a:pt x="2021" y="783"/>
                    </a:cubicBezTo>
                    <a:cubicBezTo>
                      <a:pt x="1988" y="835"/>
                      <a:pt x="1988" y="782"/>
                      <a:pt x="1981" y="870"/>
                    </a:cubicBezTo>
                    <a:cubicBezTo>
                      <a:pt x="1975" y="942"/>
                      <a:pt x="1922" y="981"/>
                      <a:pt x="1922" y="1057"/>
                    </a:cubicBezTo>
                    <a:cubicBezTo>
                      <a:pt x="1922" y="1133"/>
                      <a:pt x="2037" y="1099"/>
                      <a:pt x="2109" y="1099"/>
                    </a:cubicBezTo>
                    <a:cubicBezTo>
                      <a:pt x="2195" y="1099"/>
                      <a:pt x="2292" y="1102"/>
                      <a:pt x="2372" y="1115"/>
                    </a:cubicBezTo>
                    <a:cubicBezTo>
                      <a:pt x="2401" y="1120"/>
                      <a:pt x="2417" y="1121"/>
                      <a:pt x="2441" y="1131"/>
                    </a:cubicBezTo>
                    <a:cubicBezTo>
                      <a:pt x="2459" y="1138"/>
                      <a:pt x="2474" y="1150"/>
                      <a:pt x="2491" y="1152"/>
                    </a:cubicBezTo>
                    <a:cubicBezTo>
                      <a:pt x="2518" y="1156"/>
                      <a:pt x="2511" y="1144"/>
                      <a:pt x="2555" y="1161"/>
                    </a:cubicBezTo>
                    <a:cubicBezTo>
                      <a:pt x="2583" y="1171"/>
                      <a:pt x="2583" y="1170"/>
                      <a:pt x="2615" y="1178"/>
                    </a:cubicBezTo>
                    <a:cubicBezTo>
                      <a:pt x="2657" y="1189"/>
                      <a:pt x="2675" y="1211"/>
                      <a:pt x="2700" y="1244"/>
                    </a:cubicBezTo>
                    <a:cubicBezTo>
                      <a:pt x="2728" y="1281"/>
                      <a:pt x="2748" y="1317"/>
                      <a:pt x="2752" y="1349"/>
                    </a:cubicBezTo>
                    <a:close/>
                    <a:moveTo>
                      <a:pt x="1592" y="998"/>
                    </a:moveTo>
                    <a:lnTo>
                      <a:pt x="1592" y="1049"/>
                    </a:lnTo>
                    <a:cubicBezTo>
                      <a:pt x="1548" y="1048"/>
                      <a:pt x="1508" y="1033"/>
                      <a:pt x="1508" y="989"/>
                    </a:cubicBezTo>
                    <a:cubicBezTo>
                      <a:pt x="1508" y="962"/>
                      <a:pt x="1526" y="969"/>
                      <a:pt x="1540" y="954"/>
                    </a:cubicBezTo>
                    <a:cubicBezTo>
                      <a:pt x="1554" y="939"/>
                      <a:pt x="1552" y="932"/>
                      <a:pt x="1558" y="905"/>
                    </a:cubicBezTo>
                    <a:cubicBezTo>
                      <a:pt x="1575" y="913"/>
                      <a:pt x="1589" y="917"/>
                      <a:pt x="1609" y="922"/>
                    </a:cubicBezTo>
                    <a:cubicBezTo>
                      <a:pt x="1602" y="952"/>
                      <a:pt x="1592" y="961"/>
                      <a:pt x="1592" y="998"/>
                    </a:cubicBezTo>
                    <a:close/>
                    <a:moveTo>
                      <a:pt x="1863" y="820"/>
                    </a:moveTo>
                    <a:cubicBezTo>
                      <a:pt x="1814" y="820"/>
                      <a:pt x="1798" y="815"/>
                      <a:pt x="1762" y="812"/>
                    </a:cubicBezTo>
                    <a:cubicBezTo>
                      <a:pt x="1764" y="719"/>
                      <a:pt x="1836" y="782"/>
                      <a:pt x="1838" y="693"/>
                    </a:cubicBezTo>
                    <a:cubicBezTo>
                      <a:pt x="1854" y="701"/>
                      <a:pt x="1883" y="708"/>
                      <a:pt x="1905" y="710"/>
                    </a:cubicBezTo>
                    <a:cubicBezTo>
                      <a:pt x="1902" y="756"/>
                      <a:pt x="1874" y="775"/>
                      <a:pt x="1863" y="8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2" name="Freeform 36"/>
              <p:cNvSpPr/>
              <p:nvPr/>
            </p:nvSpPr>
            <p:spPr bwMode="auto">
              <a:xfrm>
                <a:off x="8364179" y="5627708"/>
                <a:ext cx="381123" cy="379187"/>
              </a:xfrm>
              <a:custGeom>
                <a:avLst/>
                <a:gdLst>
                  <a:gd name="T0" fmla="*/ 224 w 1353"/>
                  <a:gd name="T1" fmla="*/ 424 h 1330"/>
                  <a:gd name="T2" fmla="*/ 406 w 1353"/>
                  <a:gd name="T3" fmla="*/ 335 h 1330"/>
                  <a:gd name="T4" fmla="*/ 491 w 1353"/>
                  <a:gd name="T5" fmla="*/ 285 h 1330"/>
                  <a:gd name="T6" fmla="*/ 656 w 1353"/>
                  <a:gd name="T7" fmla="*/ 254 h 1330"/>
                  <a:gd name="T8" fmla="*/ 552 w 1353"/>
                  <a:gd name="T9" fmla="*/ 320 h 1330"/>
                  <a:gd name="T10" fmla="*/ 497 w 1353"/>
                  <a:gd name="T11" fmla="*/ 383 h 1330"/>
                  <a:gd name="T12" fmla="*/ 496 w 1353"/>
                  <a:gd name="T13" fmla="*/ 542 h 1330"/>
                  <a:gd name="T14" fmla="*/ 313 w 1353"/>
                  <a:gd name="T15" fmla="*/ 597 h 1330"/>
                  <a:gd name="T16" fmla="*/ 97 w 1353"/>
                  <a:gd name="T17" fmla="*/ 551 h 1330"/>
                  <a:gd name="T18" fmla="*/ 78 w 1353"/>
                  <a:gd name="T19" fmla="*/ 747 h 1330"/>
                  <a:gd name="T20" fmla="*/ 266 w 1353"/>
                  <a:gd name="T21" fmla="*/ 898 h 1330"/>
                  <a:gd name="T22" fmla="*/ 586 w 1353"/>
                  <a:gd name="T23" fmla="*/ 860 h 1330"/>
                  <a:gd name="T24" fmla="*/ 527 w 1353"/>
                  <a:gd name="T25" fmla="*/ 1006 h 1330"/>
                  <a:gd name="T26" fmla="*/ 269 w 1353"/>
                  <a:gd name="T27" fmla="*/ 1133 h 1330"/>
                  <a:gd name="T28" fmla="*/ 4 w 1353"/>
                  <a:gd name="T29" fmla="*/ 1127 h 1330"/>
                  <a:gd name="T30" fmla="*/ 92 w 1353"/>
                  <a:gd name="T31" fmla="*/ 1216 h 1330"/>
                  <a:gd name="T32" fmla="*/ 162 w 1353"/>
                  <a:gd name="T33" fmla="*/ 1239 h 1330"/>
                  <a:gd name="T34" fmla="*/ 191 w 1353"/>
                  <a:gd name="T35" fmla="*/ 1253 h 1330"/>
                  <a:gd name="T36" fmla="*/ 272 w 1353"/>
                  <a:gd name="T37" fmla="*/ 1273 h 1330"/>
                  <a:gd name="T38" fmla="*/ 373 w 1353"/>
                  <a:gd name="T39" fmla="*/ 1298 h 1330"/>
                  <a:gd name="T40" fmla="*/ 588 w 1353"/>
                  <a:gd name="T41" fmla="*/ 1330 h 1330"/>
                  <a:gd name="T42" fmla="*/ 701 w 1353"/>
                  <a:gd name="T43" fmla="*/ 1282 h 1330"/>
                  <a:gd name="T44" fmla="*/ 771 w 1353"/>
                  <a:gd name="T45" fmla="*/ 1175 h 1330"/>
                  <a:gd name="T46" fmla="*/ 848 w 1353"/>
                  <a:gd name="T47" fmla="*/ 980 h 1330"/>
                  <a:gd name="T48" fmla="*/ 867 w 1353"/>
                  <a:gd name="T49" fmla="*/ 906 h 1330"/>
                  <a:gd name="T50" fmla="*/ 1104 w 1353"/>
                  <a:gd name="T51" fmla="*/ 635 h 1330"/>
                  <a:gd name="T52" fmla="*/ 1236 w 1353"/>
                  <a:gd name="T53" fmla="*/ 650 h 1330"/>
                  <a:gd name="T54" fmla="*/ 1301 w 1353"/>
                  <a:gd name="T55" fmla="*/ 464 h 1330"/>
                  <a:gd name="T56" fmla="*/ 1045 w 1353"/>
                  <a:gd name="T57" fmla="*/ 348 h 1330"/>
                  <a:gd name="T58" fmla="*/ 801 w 1353"/>
                  <a:gd name="T59" fmla="*/ 426 h 1330"/>
                  <a:gd name="T60" fmla="*/ 789 w 1353"/>
                  <a:gd name="T61" fmla="*/ 328 h 1330"/>
                  <a:gd name="T62" fmla="*/ 865 w 1353"/>
                  <a:gd name="T63" fmla="*/ 278 h 1330"/>
                  <a:gd name="T64" fmla="*/ 928 w 1353"/>
                  <a:gd name="T65" fmla="*/ 222 h 1330"/>
                  <a:gd name="T66" fmla="*/ 910 w 1353"/>
                  <a:gd name="T67" fmla="*/ 51 h 1330"/>
                  <a:gd name="T68" fmla="*/ 791 w 1353"/>
                  <a:gd name="T69" fmla="*/ 0 h 1330"/>
                  <a:gd name="T70" fmla="*/ 537 w 1353"/>
                  <a:gd name="T71" fmla="*/ 51 h 1330"/>
                  <a:gd name="T72" fmla="*/ 290 w 1353"/>
                  <a:gd name="T73" fmla="*/ 177 h 1330"/>
                  <a:gd name="T74" fmla="*/ 192 w 1353"/>
                  <a:gd name="T75" fmla="*/ 332 h 1330"/>
                  <a:gd name="T76" fmla="*/ 224 w 1353"/>
                  <a:gd name="T77" fmla="*/ 4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53" h="1330">
                    <a:moveTo>
                      <a:pt x="224" y="424"/>
                    </a:moveTo>
                    <a:cubicBezTo>
                      <a:pt x="314" y="416"/>
                      <a:pt x="324" y="385"/>
                      <a:pt x="406" y="335"/>
                    </a:cubicBezTo>
                    <a:cubicBezTo>
                      <a:pt x="438" y="317"/>
                      <a:pt x="459" y="304"/>
                      <a:pt x="491" y="285"/>
                    </a:cubicBezTo>
                    <a:cubicBezTo>
                      <a:pt x="588" y="225"/>
                      <a:pt x="614" y="254"/>
                      <a:pt x="656" y="254"/>
                    </a:cubicBezTo>
                    <a:cubicBezTo>
                      <a:pt x="654" y="323"/>
                      <a:pt x="646" y="286"/>
                      <a:pt x="552" y="320"/>
                    </a:cubicBezTo>
                    <a:cubicBezTo>
                      <a:pt x="516" y="333"/>
                      <a:pt x="506" y="337"/>
                      <a:pt x="497" y="383"/>
                    </a:cubicBezTo>
                    <a:cubicBezTo>
                      <a:pt x="480" y="466"/>
                      <a:pt x="485" y="467"/>
                      <a:pt x="496" y="542"/>
                    </a:cubicBezTo>
                    <a:cubicBezTo>
                      <a:pt x="428" y="558"/>
                      <a:pt x="395" y="589"/>
                      <a:pt x="313" y="597"/>
                    </a:cubicBezTo>
                    <a:cubicBezTo>
                      <a:pt x="220" y="605"/>
                      <a:pt x="234" y="551"/>
                      <a:pt x="97" y="551"/>
                    </a:cubicBezTo>
                    <a:cubicBezTo>
                      <a:pt x="10" y="551"/>
                      <a:pt x="0" y="649"/>
                      <a:pt x="78" y="747"/>
                    </a:cubicBezTo>
                    <a:cubicBezTo>
                      <a:pt x="103" y="778"/>
                      <a:pt x="226" y="898"/>
                      <a:pt x="266" y="898"/>
                    </a:cubicBezTo>
                    <a:cubicBezTo>
                      <a:pt x="408" y="898"/>
                      <a:pt x="597" y="749"/>
                      <a:pt x="586" y="860"/>
                    </a:cubicBezTo>
                    <a:cubicBezTo>
                      <a:pt x="575" y="968"/>
                      <a:pt x="564" y="969"/>
                      <a:pt x="527" y="1006"/>
                    </a:cubicBezTo>
                    <a:cubicBezTo>
                      <a:pt x="470" y="1062"/>
                      <a:pt x="381" y="1175"/>
                      <a:pt x="269" y="1133"/>
                    </a:cubicBezTo>
                    <a:cubicBezTo>
                      <a:pt x="243" y="1123"/>
                      <a:pt x="4" y="963"/>
                      <a:pt x="4" y="1127"/>
                    </a:cubicBezTo>
                    <a:cubicBezTo>
                      <a:pt x="4" y="1179"/>
                      <a:pt x="51" y="1201"/>
                      <a:pt x="92" y="1216"/>
                    </a:cubicBezTo>
                    <a:cubicBezTo>
                      <a:pt x="120" y="1227"/>
                      <a:pt x="136" y="1227"/>
                      <a:pt x="162" y="1239"/>
                    </a:cubicBezTo>
                    <a:lnTo>
                      <a:pt x="191" y="1253"/>
                    </a:lnTo>
                    <a:cubicBezTo>
                      <a:pt x="223" y="1263"/>
                      <a:pt x="218" y="1253"/>
                      <a:pt x="272" y="1273"/>
                    </a:cubicBezTo>
                    <a:lnTo>
                      <a:pt x="373" y="1298"/>
                    </a:lnTo>
                    <a:cubicBezTo>
                      <a:pt x="489" y="1319"/>
                      <a:pt x="418" y="1330"/>
                      <a:pt x="588" y="1330"/>
                    </a:cubicBezTo>
                    <a:cubicBezTo>
                      <a:pt x="604" y="1330"/>
                      <a:pt x="684" y="1300"/>
                      <a:pt x="701" y="1282"/>
                    </a:cubicBezTo>
                    <a:cubicBezTo>
                      <a:pt x="743" y="1238"/>
                      <a:pt x="743" y="1231"/>
                      <a:pt x="771" y="1175"/>
                    </a:cubicBezTo>
                    <a:cubicBezTo>
                      <a:pt x="802" y="1114"/>
                      <a:pt x="832" y="1048"/>
                      <a:pt x="848" y="980"/>
                    </a:cubicBezTo>
                    <a:cubicBezTo>
                      <a:pt x="858" y="939"/>
                      <a:pt x="867" y="930"/>
                      <a:pt x="867" y="906"/>
                    </a:cubicBezTo>
                    <a:cubicBezTo>
                      <a:pt x="867" y="706"/>
                      <a:pt x="786" y="635"/>
                      <a:pt x="1104" y="635"/>
                    </a:cubicBezTo>
                    <a:cubicBezTo>
                      <a:pt x="1156" y="635"/>
                      <a:pt x="1200" y="656"/>
                      <a:pt x="1236" y="650"/>
                    </a:cubicBezTo>
                    <a:cubicBezTo>
                      <a:pt x="1353" y="628"/>
                      <a:pt x="1334" y="509"/>
                      <a:pt x="1301" y="464"/>
                    </a:cubicBezTo>
                    <a:cubicBezTo>
                      <a:pt x="1262" y="410"/>
                      <a:pt x="1126" y="348"/>
                      <a:pt x="1045" y="348"/>
                    </a:cubicBezTo>
                    <a:cubicBezTo>
                      <a:pt x="796" y="348"/>
                      <a:pt x="865" y="402"/>
                      <a:pt x="801" y="426"/>
                    </a:cubicBezTo>
                    <a:cubicBezTo>
                      <a:pt x="745" y="447"/>
                      <a:pt x="723" y="391"/>
                      <a:pt x="789" y="328"/>
                    </a:cubicBezTo>
                    <a:cubicBezTo>
                      <a:pt x="820" y="298"/>
                      <a:pt x="836" y="302"/>
                      <a:pt x="865" y="278"/>
                    </a:cubicBezTo>
                    <a:cubicBezTo>
                      <a:pt x="890" y="257"/>
                      <a:pt x="900" y="244"/>
                      <a:pt x="928" y="222"/>
                    </a:cubicBezTo>
                    <a:cubicBezTo>
                      <a:pt x="1010" y="158"/>
                      <a:pt x="975" y="91"/>
                      <a:pt x="910" y="51"/>
                    </a:cubicBezTo>
                    <a:lnTo>
                      <a:pt x="791" y="0"/>
                    </a:lnTo>
                    <a:lnTo>
                      <a:pt x="537" y="51"/>
                    </a:lnTo>
                    <a:cubicBezTo>
                      <a:pt x="477" y="68"/>
                      <a:pt x="325" y="151"/>
                      <a:pt x="290" y="177"/>
                    </a:cubicBezTo>
                    <a:cubicBezTo>
                      <a:pt x="241" y="214"/>
                      <a:pt x="196" y="269"/>
                      <a:pt x="192" y="332"/>
                    </a:cubicBezTo>
                    <a:cubicBezTo>
                      <a:pt x="190" y="364"/>
                      <a:pt x="212" y="401"/>
                      <a:pt x="224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7088496" y="5329775"/>
              <a:ext cx="487527" cy="574585"/>
              <a:chOff x="7333022" y="5329775"/>
              <a:chExt cx="487527" cy="574585"/>
            </a:xfrm>
            <a:grpFill/>
          </p:grpSpPr>
          <p:sp>
            <p:nvSpPr>
              <p:cNvPr id="79" name="Freeform 35"/>
              <p:cNvSpPr/>
              <p:nvPr/>
            </p:nvSpPr>
            <p:spPr bwMode="auto">
              <a:xfrm>
                <a:off x="7333022" y="5329775"/>
                <a:ext cx="487527" cy="574585"/>
              </a:xfrm>
              <a:custGeom>
                <a:avLst/>
                <a:gdLst>
                  <a:gd name="T0" fmla="*/ 730 w 1729"/>
                  <a:gd name="T1" fmla="*/ 127 h 2015"/>
                  <a:gd name="T2" fmla="*/ 750 w 1729"/>
                  <a:gd name="T3" fmla="*/ 200 h 2015"/>
                  <a:gd name="T4" fmla="*/ 772 w 1729"/>
                  <a:gd name="T5" fmla="*/ 627 h 2015"/>
                  <a:gd name="T6" fmla="*/ 771 w 1729"/>
                  <a:gd name="T7" fmla="*/ 718 h 2015"/>
                  <a:gd name="T8" fmla="*/ 341 w 1729"/>
                  <a:gd name="T9" fmla="*/ 914 h 2015"/>
                  <a:gd name="T10" fmla="*/ 162 w 1729"/>
                  <a:gd name="T11" fmla="*/ 813 h 2015"/>
                  <a:gd name="T12" fmla="*/ 80 w 1729"/>
                  <a:gd name="T13" fmla="*/ 806 h 2015"/>
                  <a:gd name="T14" fmla="*/ 10 w 1729"/>
                  <a:gd name="T15" fmla="*/ 1024 h 2015"/>
                  <a:gd name="T16" fmla="*/ 122 w 1729"/>
                  <a:gd name="T17" fmla="*/ 1208 h 2015"/>
                  <a:gd name="T18" fmla="*/ 569 w 1729"/>
                  <a:gd name="T19" fmla="*/ 1227 h 2015"/>
                  <a:gd name="T20" fmla="*/ 637 w 1729"/>
                  <a:gd name="T21" fmla="*/ 1193 h 2015"/>
                  <a:gd name="T22" fmla="*/ 395 w 1729"/>
                  <a:gd name="T23" fmla="*/ 1536 h 2015"/>
                  <a:gd name="T24" fmla="*/ 312 w 1729"/>
                  <a:gd name="T25" fmla="*/ 1597 h 2015"/>
                  <a:gd name="T26" fmla="*/ 263 w 1729"/>
                  <a:gd name="T27" fmla="*/ 1624 h 2015"/>
                  <a:gd name="T28" fmla="*/ 61 w 1729"/>
                  <a:gd name="T29" fmla="*/ 1795 h 2015"/>
                  <a:gd name="T30" fmla="*/ 256 w 1729"/>
                  <a:gd name="T31" fmla="*/ 2015 h 2015"/>
                  <a:gd name="T32" fmla="*/ 438 w 1729"/>
                  <a:gd name="T33" fmla="*/ 1986 h 2015"/>
                  <a:gd name="T34" fmla="*/ 560 w 1729"/>
                  <a:gd name="T35" fmla="*/ 1938 h 2015"/>
                  <a:gd name="T36" fmla="*/ 609 w 1729"/>
                  <a:gd name="T37" fmla="*/ 1903 h 2015"/>
                  <a:gd name="T38" fmla="*/ 667 w 1729"/>
                  <a:gd name="T39" fmla="*/ 1876 h 2015"/>
                  <a:gd name="T40" fmla="*/ 822 w 1729"/>
                  <a:gd name="T41" fmla="*/ 1692 h 2015"/>
                  <a:gd name="T42" fmla="*/ 891 w 1729"/>
                  <a:gd name="T43" fmla="*/ 1591 h 2015"/>
                  <a:gd name="T44" fmla="*/ 1006 w 1729"/>
                  <a:gd name="T45" fmla="*/ 1360 h 2015"/>
                  <a:gd name="T46" fmla="*/ 1037 w 1729"/>
                  <a:gd name="T47" fmla="*/ 1306 h 2015"/>
                  <a:gd name="T48" fmla="*/ 1132 w 1729"/>
                  <a:gd name="T49" fmla="*/ 1063 h 2015"/>
                  <a:gd name="T50" fmla="*/ 1155 w 1729"/>
                  <a:gd name="T51" fmla="*/ 1001 h 2015"/>
                  <a:gd name="T52" fmla="*/ 1236 w 1729"/>
                  <a:gd name="T53" fmla="*/ 912 h 2015"/>
                  <a:gd name="T54" fmla="*/ 1729 w 1729"/>
                  <a:gd name="T55" fmla="*/ 694 h 2015"/>
                  <a:gd name="T56" fmla="*/ 1378 w 1729"/>
                  <a:gd name="T57" fmla="*/ 564 h 2015"/>
                  <a:gd name="T58" fmla="*/ 1187 w 1729"/>
                  <a:gd name="T59" fmla="*/ 575 h 2015"/>
                  <a:gd name="T60" fmla="*/ 1151 w 1729"/>
                  <a:gd name="T61" fmla="*/ 247 h 2015"/>
                  <a:gd name="T62" fmla="*/ 978 w 1729"/>
                  <a:gd name="T63" fmla="*/ 65 h 2015"/>
                  <a:gd name="T64" fmla="*/ 857 w 1729"/>
                  <a:gd name="T65" fmla="*/ 0 h 2015"/>
                  <a:gd name="T66" fmla="*/ 767 w 1729"/>
                  <a:gd name="T67" fmla="*/ 36 h 2015"/>
                  <a:gd name="T68" fmla="*/ 730 w 1729"/>
                  <a:gd name="T69" fmla="*/ 127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29" h="2015">
                    <a:moveTo>
                      <a:pt x="730" y="127"/>
                    </a:moveTo>
                    <a:cubicBezTo>
                      <a:pt x="730" y="151"/>
                      <a:pt x="742" y="175"/>
                      <a:pt x="750" y="200"/>
                    </a:cubicBezTo>
                    <a:cubicBezTo>
                      <a:pt x="790" y="330"/>
                      <a:pt x="783" y="495"/>
                      <a:pt x="772" y="627"/>
                    </a:cubicBezTo>
                    <a:cubicBezTo>
                      <a:pt x="770" y="654"/>
                      <a:pt x="775" y="693"/>
                      <a:pt x="771" y="718"/>
                    </a:cubicBezTo>
                    <a:cubicBezTo>
                      <a:pt x="751" y="835"/>
                      <a:pt x="454" y="939"/>
                      <a:pt x="341" y="914"/>
                    </a:cubicBezTo>
                    <a:cubicBezTo>
                      <a:pt x="234" y="890"/>
                      <a:pt x="244" y="821"/>
                      <a:pt x="162" y="813"/>
                    </a:cubicBezTo>
                    <a:cubicBezTo>
                      <a:pt x="144" y="811"/>
                      <a:pt x="86" y="804"/>
                      <a:pt x="80" y="806"/>
                    </a:cubicBezTo>
                    <a:cubicBezTo>
                      <a:pt x="0" y="824"/>
                      <a:pt x="10" y="958"/>
                      <a:pt x="10" y="1024"/>
                    </a:cubicBezTo>
                    <a:cubicBezTo>
                      <a:pt x="10" y="1052"/>
                      <a:pt x="72" y="1166"/>
                      <a:pt x="122" y="1208"/>
                    </a:cubicBezTo>
                    <a:cubicBezTo>
                      <a:pt x="256" y="1320"/>
                      <a:pt x="426" y="1342"/>
                      <a:pt x="569" y="1227"/>
                    </a:cubicBezTo>
                    <a:cubicBezTo>
                      <a:pt x="598" y="1204"/>
                      <a:pt x="591" y="1194"/>
                      <a:pt x="637" y="1193"/>
                    </a:cubicBezTo>
                    <a:cubicBezTo>
                      <a:pt x="630" y="1276"/>
                      <a:pt x="466" y="1480"/>
                      <a:pt x="395" y="1536"/>
                    </a:cubicBezTo>
                    <a:cubicBezTo>
                      <a:pt x="361" y="1562"/>
                      <a:pt x="354" y="1575"/>
                      <a:pt x="312" y="1597"/>
                    </a:cubicBezTo>
                    <a:cubicBezTo>
                      <a:pt x="291" y="1608"/>
                      <a:pt x="281" y="1612"/>
                      <a:pt x="263" y="1624"/>
                    </a:cubicBezTo>
                    <a:cubicBezTo>
                      <a:pt x="164" y="1684"/>
                      <a:pt x="61" y="1608"/>
                      <a:pt x="61" y="1795"/>
                    </a:cubicBezTo>
                    <a:cubicBezTo>
                      <a:pt x="61" y="1902"/>
                      <a:pt x="158" y="2015"/>
                      <a:pt x="256" y="2015"/>
                    </a:cubicBezTo>
                    <a:cubicBezTo>
                      <a:pt x="397" y="2015"/>
                      <a:pt x="317" y="2003"/>
                      <a:pt x="438" y="1986"/>
                    </a:cubicBezTo>
                    <a:lnTo>
                      <a:pt x="560" y="1938"/>
                    </a:lnTo>
                    <a:cubicBezTo>
                      <a:pt x="578" y="1927"/>
                      <a:pt x="588" y="1915"/>
                      <a:pt x="609" y="1903"/>
                    </a:cubicBezTo>
                    <a:cubicBezTo>
                      <a:pt x="633" y="1888"/>
                      <a:pt x="645" y="1890"/>
                      <a:pt x="667" y="1876"/>
                    </a:cubicBezTo>
                    <a:cubicBezTo>
                      <a:pt x="738" y="1831"/>
                      <a:pt x="790" y="1735"/>
                      <a:pt x="822" y="1692"/>
                    </a:cubicBezTo>
                    <a:cubicBezTo>
                      <a:pt x="851" y="1652"/>
                      <a:pt x="867" y="1640"/>
                      <a:pt x="891" y="1591"/>
                    </a:cubicBezTo>
                    <a:cubicBezTo>
                      <a:pt x="929" y="1514"/>
                      <a:pt x="966" y="1439"/>
                      <a:pt x="1006" y="1360"/>
                    </a:cubicBezTo>
                    <a:cubicBezTo>
                      <a:pt x="1019" y="1335"/>
                      <a:pt x="1026" y="1328"/>
                      <a:pt x="1037" y="1306"/>
                    </a:cubicBezTo>
                    <a:cubicBezTo>
                      <a:pt x="1073" y="1230"/>
                      <a:pt x="1111" y="1145"/>
                      <a:pt x="1132" y="1063"/>
                    </a:cubicBezTo>
                    <a:cubicBezTo>
                      <a:pt x="1144" y="1016"/>
                      <a:pt x="1135" y="1039"/>
                      <a:pt x="1155" y="1001"/>
                    </a:cubicBezTo>
                    <a:cubicBezTo>
                      <a:pt x="1178" y="959"/>
                      <a:pt x="1194" y="935"/>
                      <a:pt x="1236" y="912"/>
                    </a:cubicBezTo>
                    <a:cubicBezTo>
                      <a:pt x="1404" y="823"/>
                      <a:pt x="1729" y="909"/>
                      <a:pt x="1729" y="694"/>
                    </a:cubicBezTo>
                    <a:cubicBezTo>
                      <a:pt x="1729" y="591"/>
                      <a:pt x="1501" y="532"/>
                      <a:pt x="1378" y="564"/>
                    </a:cubicBezTo>
                    <a:cubicBezTo>
                      <a:pt x="1356" y="570"/>
                      <a:pt x="1187" y="640"/>
                      <a:pt x="1187" y="575"/>
                    </a:cubicBezTo>
                    <a:cubicBezTo>
                      <a:pt x="1187" y="414"/>
                      <a:pt x="1289" y="383"/>
                      <a:pt x="1151" y="247"/>
                    </a:cubicBezTo>
                    <a:cubicBezTo>
                      <a:pt x="1090" y="188"/>
                      <a:pt x="1075" y="147"/>
                      <a:pt x="978" y="65"/>
                    </a:cubicBezTo>
                    <a:cubicBezTo>
                      <a:pt x="941" y="34"/>
                      <a:pt x="921" y="0"/>
                      <a:pt x="857" y="0"/>
                    </a:cubicBezTo>
                    <a:cubicBezTo>
                      <a:pt x="817" y="0"/>
                      <a:pt x="786" y="12"/>
                      <a:pt x="767" y="36"/>
                    </a:cubicBezTo>
                    <a:cubicBezTo>
                      <a:pt x="751" y="56"/>
                      <a:pt x="730" y="95"/>
                      <a:pt x="7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0" name="Freeform 37"/>
              <p:cNvSpPr/>
              <p:nvPr/>
            </p:nvSpPr>
            <p:spPr bwMode="auto">
              <a:xfrm>
                <a:off x="7654170" y="5739916"/>
                <a:ext cx="154770" cy="147032"/>
              </a:xfrm>
              <a:custGeom>
                <a:avLst/>
                <a:gdLst>
                  <a:gd name="T0" fmla="*/ 363 w 550"/>
                  <a:gd name="T1" fmla="*/ 516 h 516"/>
                  <a:gd name="T2" fmla="*/ 524 w 550"/>
                  <a:gd name="T3" fmla="*/ 262 h 516"/>
                  <a:gd name="T4" fmla="*/ 450 w 550"/>
                  <a:gd name="T5" fmla="*/ 176 h 516"/>
                  <a:gd name="T6" fmla="*/ 67 w 550"/>
                  <a:gd name="T7" fmla="*/ 0 h 516"/>
                  <a:gd name="T8" fmla="*/ 20 w 550"/>
                  <a:gd name="T9" fmla="*/ 157 h 516"/>
                  <a:gd name="T10" fmla="*/ 63 w 550"/>
                  <a:gd name="T11" fmla="*/ 233 h 516"/>
                  <a:gd name="T12" fmla="*/ 99 w 550"/>
                  <a:gd name="T13" fmla="*/ 315 h 516"/>
                  <a:gd name="T14" fmla="*/ 363 w 550"/>
                  <a:gd name="T1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0" h="516">
                    <a:moveTo>
                      <a:pt x="363" y="516"/>
                    </a:moveTo>
                    <a:cubicBezTo>
                      <a:pt x="550" y="516"/>
                      <a:pt x="524" y="376"/>
                      <a:pt x="524" y="262"/>
                    </a:cubicBezTo>
                    <a:cubicBezTo>
                      <a:pt x="524" y="246"/>
                      <a:pt x="491" y="223"/>
                      <a:pt x="450" y="176"/>
                    </a:cubicBezTo>
                    <a:cubicBezTo>
                      <a:pt x="343" y="53"/>
                      <a:pt x="249" y="0"/>
                      <a:pt x="67" y="0"/>
                    </a:cubicBezTo>
                    <a:cubicBezTo>
                      <a:pt x="9" y="0"/>
                      <a:pt x="0" y="107"/>
                      <a:pt x="20" y="157"/>
                    </a:cubicBezTo>
                    <a:cubicBezTo>
                      <a:pt x="30" y="183"/>
                      <a:pt x="49" y="206"/>
                      <a:pt x="63" y="233"/>
                    </a:cubicBezTo>
                    <a:cubicBezTo>
                      <a:pt x="78" y="263"/>
                      <a:pt x="82" y="288"/>
                      <a:pt x="99" y="315"/>
                    </a:cubicBezTo>
                    <a:cubicBezTo>
                      <a:pt x="138" y="380"/>
                      <a:pt x="276" y="516"/>
                      <a:pt x="363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5470801" y="848016"/>
            <a:ext cx="1261074" cy="1246628"/>
            <a:chOff x="4065588" y="1646238"/>
            <a:chExt cx="969963" cy="958850"/>
          </a:xfrm>
          <a:solidFill>
            <a:schemeClr val="bg1"/>
          </a:solidFill>
        </p:grpSpPr>
        <p:sp>
          <p:nvSpPr>
            <p:cNvPr id="84" name="Freeform 5"/>
            <p:cNvSpPr/>
            <p:nvPr/>
          </p:nvSpPr>
          <p:spPr bwMode="auto">
            <a:xfrm>
              <a:off x="4478338" y="1900238"/>
              <a:ext cx="134938" cy="63500"/>
            </a:xfrm>
            <a:custGeom>
              <a:avLst/>
              <a:gdLst>
                <a:gd name="T0" fmla="*/ 0 w 584"/>
                <a:gd name="T1" fmla="*/ 272 h 272"/>
                <a:gd name="T2" fmla="*/ 122 w 584"/>
                <a:gd name="T3" fmla="*/ 233 h 272"/>
                <a:gd name="T4" fmla="*/ 584 w 584"/>
                <a:gd name="T5" fmla="*/ 272 h 272"/>
                <a:gd name="T6" fmla="*/ 471 w 584"/>
                <a:gd name="T7" fmla="*/ 123 h 272"/>
                <a:gd name="T8" fmla="*/ 116 w 584"/>
                <a:gd name="T9" fmla="*/ 134 h 272"/>
                <a:gd name="T10" fmla="*/ 0 w 584"/>
                <a:gd name="T11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4" h="272">
                  <a:moveTo>
                    <a:pt x="0" y="272"/>
                  </a:moveTo>
                  <a:lnTo>
                    <a:pt x="122" y="233"/>
                  </a:lnTo>
                  <a:cubicBezTo>
                    <a:pt x="349" y="156"/>
                    <a:pt x="436" y="269"/>
                    <a:pt x="584" y="272"/>
                  </a:cubicBezTo>
                  <a:cubicBezTo>
                    <a:pt x="584" y="179"/>
                    <a:pt x="535" y="154"/>
                    <a:pt x="471" y="123"/>
                  </a:cubicBezTo>
                  <a:cubicBezTo>
                    <a:pt x="224" y="0"/>
                    <a:pt x="315" y="35"/>
                    <a:pt x="116" y="134"/>
                  </a:cubicBezTo>
                  <a:cubicBezTo>
                    <a:pt x="51" y="166"/>
                    <a:pt x="7" y="183"/>
                    <a:pt x="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>
              <a:off x="4413250" y="2001838"/>
              <a:ext cx="39688" cy="90488"/>
            </a:xfrm>
            <a:custGeom>
              <a:avLst/>
              <a:gdLst>
                <a:gd name="T0" fmla="*/ 0 w 169"/>
                <a:gd name="T1" fmla="*/ 389 h 389"/>
                <a:gd name="T2" fmla="*/ 76 w 169"/>
                <a:gd name="T3" fmla="*/ 330 h 389"/>
                <a:gd name="T4" fmla="*/ 169 w 169"/>
                <a:gd name="T5" fmla="*/ 279 h 389"/>
                <a:gd name="T6" fmla="*/ 169 w 169"/>
                <a:gd name="T7" fmla="*/ 0 h 389"/>
                <a:gd name="T8" fmla="*/ 34 w 169"/>
                <a:gd name="T9" fmla="*/ 145 h 389"/>
                <a:gd name="T10" fmla="*/ 0 w 169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89">
                  <a:moveTo>
                    <a:pt x="0" y="389"/>
                  </a:moveTo>
                  <a:cubicBezTo>
                    <a:pt x="36" y="380"/>
                    <a:pt x="47" y="348"/>
                    <a:pt x="76" y="330"/>
                  </a:cubicBezTo>
                  <a:cubicBezTo>
                    <a:pt x="107" y="311"/>
                    <a:pt x="137" y="301"/>
                    <a:pt x="169" y="279"/>
                  </a:cubicBezTo>
                  <a:lnTo>
                    <a:pt x="169" y="0"/>
                  </a:lnTo>
                  <a:cubicBezTo>
                    <a:pt x="103" y="5"/>
                    <a:pt x="54" y="92"/>
                    <a:pt x="34" y="145"/>
                  </a:cubicBezTo>
                  <a:cubicBezTo>
                    <a:pt x="9" y="216"/>
                    <a:pt x="0" y="294"/>
                    <a:pt x="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Freeform 7"/>
            <p:cNvSpPr/>
            <p:nvPr/>
          </p:nvSpPr>
          <p:spPr bwMode="auto">
            <a:xfrm>
              <a:off x="4637088" y="2001838"/>
              <a:ext cx="41275" cy="88900"/>
            </a:xfrm>
            <a:custGeom>
              <a:avLst/>
              <a:gdLst>
                <a:gd name="T0" fmla="*/ 0 w 178"/>
                <a:gd name="T1" fmla="*/ 279 h 381"/>
                <a:gd name="T2" fmla="*/ 178 w 178"/>
                <a:gd name="T3" fmla="*/ 381 h 381"/>
                <a:gd name="T4" fmla="*/ 17 w 178"/>
                <a:gd name="T5" fmla="*/ 0 h 381"/>
                <a:gd name="T6" fmla="*/ 0 w 178"/>
                <a:gd name="T7" fmla="*/ 27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381">
                  <a:moveTo>
                    <a:pt x="0" y="279"/>
                  </a:moveTo>
                  <a:cubicBezTo>
                    <a:pt x="51" y="306"/>
                    <a:pt x="127" y="369"/>
                    <a:pt x="178" y="381"/>
                  </a:cubicBezTo>
                  <a:cubicBezTo>
                    <a:pt x="178" y="237"/>
                    <a:pt x="125" y="25"/>
                    <a:pt x="17" y="0"/>
                  </a:cubicBezTo>
                  <a:lnTo>
                    <a:pt x="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Freeform 8"/>
            <p:cNvSpPr/>
            <p:nvPr/>
          </p:nvSpPr>
          <p:spPr bwMode="auto">
            <a:xfrm>
              <a:off x="4557713" y="2289176"/>
              <a:ext cx="12700" cy="46038"/>
            </a:xfrm>
            <a:custGeom>
              <a:avLst/>
              <a:gdLst>
                <a:gd name="T0" fmla="*/ 0 w 54"/>
                <a:gd name="T1" fmla="*/ 192 h 192"/>
                <a:gd name="T2" fmla="*/ 47 w 54"/>
                <a:gd name="T3" fmla="*/ 116 h 192"/>
                <a:gd name="T4" fmla="*/ 53 w 54"/>
                <a:gd name="T5" fmla="*/ 0 h 192"/>
                <a:gd name="T6" fmla="*/ 2 w 54"/>
                <a:gd name="T7" fmla="*/ 22 h 192"/>
                <a:gd name="T8" fmla="*/ 0 w 5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92">
                  <a:moveTo>
                    <a:pt x="0" y="192"/>
                  </a:moveTo>
                  <a:cubicBezTo>
                    <a:pt x="37" y="174"/>
                    <a:pt x="40" y="164"/>
                    <a:pt x="47" y="116"/>
                  </a:cubicBezTo>
                  <a:cubicBezTo>
                    <a:pt x="53" y="75"/>
                    <a:pt x="54" y="46"/>
                    <a:pt x="53" y="0"/>
                  </a:cubicBezTo>
                  <a:lnTo>
                    <a:pt x="2" y="22"/>
                  </a:lnTo>
                  <a:lnTo>
                    <a:pt x="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8" name="Freeform 9"/>
            <p:cNvSpPr/>
            <p:nvPr/>
          </p:nvSpPr>
          <p:spPr bwMode="auto">
            <a:xfrm>
              <a:off x="4551363" y="2193926"/>
              <a:ext cx="20638" cy="17463"/>
            </a:xfrm>
            <a:custGeom>
              <a:avLst/>
              <a:gdLst>
                <a:gd name="T0" fmla="*/ 0 w 84"/>
                <a:gd name="T1" fmla="*/ 75 h 75"/>
                <a:gd name="T2" fmla="*/ 84 w 84"/>
                <a:gd name="T3" fmla="*/ 69 h 75"/>
                <a:gd name="T4" fmla="*/ 0 w 84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75">
                  <a:moveTo>
                    <a:pt x="0" y="75"/>
                  </a:moveTo>
                  <a:lnTo>
                    <a:pt x="84" y="69"/>
                  </a:lnTo>
                  <a:cubicBezTo>
                    <a:pt x="56" y="13"/>
                    <a:pt x="15" y="0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9" name="Freeform 10"/>
            <p:cNvSpPr/>
            <p:nvPr/>
          </p:nvSpPr>
          <p:spPr bwMode="auto">
            <a:xfrm>
              <a:off x="4476750" y="1973263"/>
              <a:ext cx="146050" cy="93663"/>
            </a:xfrm>
            <a:custGeom>
              <a:avLst/>
              <a:gdLst>
                <a:gd name="T0" fmla="*/ 0 w 631"/>
                <a:gd name="T1" fmla="*/ 75 h 403"/>
                <a:gd name="T2" fmla="*/ 0 w 631"/>
                <a:gd name="T3" fmla="*/ 372 h 403"/>
                <a:gd name="T4" fmla="*/ 330 w 631"/>
                <a:gd name="T5" fmla="*/ 329 h 403"/>
                <a:gd name="T6" fmla="*/ 592 w 631"/>
                <a:gd name="T7" fmla="*/ 338 h 403"/>
                <a:gd name="T8" fmla="*/ 469 w 631"/>
                <a:gd name="T9" fmla="*/ 29 h 403"/>
                <a:gd name="T10" fmla="*/ 65 w 631"/>
                <a:gd name="T11" fmla="*/ 47 h 403"/>
                <a:gd name="T12" fmla="*/ 0 w 631"/>
                <a:gd name="T13" fmla="*/ 7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403">
                  <a:moveTo>
                    <a:pt x="0" y="75"/>
                  </a:moveTo>
                  <a:lnTo>
                    <a:pt x="0" y="372"/>
                  </a:lnTo>
                  <a:cubicBezTo>
                    <a:pt x="68" y="372"/>
                    <a:pt x="180" y="329"/>
                    <a:pt x="330" y="329"/>
                  </a:cubicBezTo>
                  <a:cubicBezTo>
                    <a:pt x="435" y="329"/>
                    <a:pt x="592" y="403"/>
                    <a:pt x="592" y="338"/>
                  </a:cubicBezTo>
                  <a:cubicBezTo>
                    <a:pt x="592" y="31"/>
                    <a:pt x="631" y="64"/>
                    <a:pt x="469" y="29"/>
                  </a:cubicBezTo>
                  <a:cubicBezTo>
                    <a:pt x="360" y="6"/>
                    <a:pt x="174" y="0"/>
                    <a:pt x="65" y="47"/>
                  </a:cubicBezTo>
                  <a:cubicBezTo>
                    <a:pt x="37" y="59"/>
                    <a:pt x="29" y="68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4486275" y="2066926"/>
              <a:ext cx="120650" cy="60325"/>
            </a:xfrm>
            <a:custGeom>
              <a:avLst/>
              <a:gdLst>
                <a:gd name="T0" fmla="*/ 0 w 525"/>
                <a:gd name="T1" fmla="*/ 80 h 257"/>
                <a:gd name="T2" fmla="*/ 262 w 525"/>
                <a:gd name="T3" fmla="*/ 257 h 257"/>
                <a:gd name="T4" fmla="*/ 525 w 525"/>
                <a:gd name="T5" fmla="*/ 54 h 257"/>
                <a:gd name="T6" fmla="*/ 120 w 525"/>
                <a:gd name="T7" fmla="*/ 30 h 257"/>
                <a:gd name="T8" fmla="*/ 0 w 525"/>
                <a:gd name="T9" fmla="*/ 8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57">
                  <a:moveTo>
                    <a:pt x="0" y="80"/>
                  </a:moveTo>
                  <a:cubicBezTo>
                    <a:pt x="12" y="126"/>
                    <a:pt x="165" y="257"/>
                    <a:pt x="262" y="257"/>
                  </a:cubicBezTo>
                  <a:cubicBezTo>
                    <a:pt x="350" y="257"/>
                    <a:pt x="482" y="136"/>
                    <a:pt x="525" y="54"/>
                  </a:cubicBezTo>
                  <a:cubicBezTo>
                    <a:pt x="440" y="13"/>
                    <a:pt x="241" y="0"/>
                    <a:pt x="120" y="30"/>
                  </a:cubicBezTo>
                  <a:cubicBezTo>
                    <a:pt x="69" y="43"/>
                    <a:pt x="42" y="57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1" name="Freeform 12"/>
            <p:cNvSpPr/>
            <p:nvPr/>
          </p:nvSpPr>
          <p:spPr bwMode="auto">
            <a:xfrm>
              <a:off x="4229100" y="1758951"/>
              <a:ext cx="622300" cy="609600"/>
            </a:xfrm>
            <a:custGeom>
              <a:avLst/>
              <a:gdLst>
                <a:gd name="T0" fmla="*/ 532 w 2683"/>
                <a:gd name="T1" fmla="*/ 2604 h 2604"/>
                <a:gd name="T2" fmla="*/ 693 w 2683"/>
                <a:gd name="T3" fmla="*/ 2071 h 2604"/>
                <a:gd name="T4" fmla="*/ 775 w 2683"/>
                <a:gd name="T5" fmla="*/ 1111 h 2604"/>
                <a:gd name="T6" fmla="*/ 945 w 2683"/>
                <a:gd name="T7" fmla="*/ 935 h 2604"/>
                <a:gd name="T8" fmla="*/ 1062 w 2683"/>
                <a:gd name="T9" fmla="*/ 704 h 2604"/>
                <a:gd name="T10" fmla="*/ 1320 w 2683"/>
                <a:gd name="T11" fmla="*/ 606 h 2604"/>
                <a:gd name="T12" fmla="*/ 1320 w 2683"/>
                <a:gd name="T13" fmla="*/ 589 h 2604"/>
                <a:gd name="T14" fmla="*/ 1131 w 2683"/>
                <a:gd name="T15" fmla="*/ 523 h 2604"/>
                <a:gd name="T16" fmla="*/ 1015 w 2683"/>
                <a:gd name="T17" fmla="*/ 344 h 2604"/>
                <a:gd name="T18" fmla="*/ 1286 w 2683"/>
                <a:gd name="T19" fmla="*/ 513 h 2604"/>
                <a:gd name="T20" fmla="*/ 1316 w 2683"/>
                <a:gd name="T21" fmla="*/ 408 h 2604"/>
                <a:gd name="T22" fmla="*/ 1320 w 2683"/>
                <a:gd name="T23" fmla="*/ 268 h 2604"/>
                <a:gd name="T24" fmla="*/ 1362 w 2683"/>
                <a:gd name="T25" fmla="*/ 259 h 2604"/>
                <a:gd name="T26" fmla="*/ 1413 w 2683"/>
                <a:gd name="T27" fmla="*/ 276 h 2604"/>
                <a:gd name="T28" fmla="*/ 1420 w 2683"/>
                <a:gd name="T29" fmla="*/ 430 h 2604"/>
                <a:gd name="T30" fmla="*/ 1490 w 2683"/>
                <a:gd name="T31" fmla="*/ 498 h 2604"/>
                <a:gd name="T32" fmla="*/ 1675 w 2683"/>
                <a:gd name="T33" fmla="*/ 344 h 2604"/>
                <a:gd name="T34" fmla="*/ 1717 w 2683"/>
                <a:gd name="T35" fmla="*/ 352 h 2604"/>
                <a:gd name="T36" fmla="*/ 1631 w 2683"/>
                <a:gd name="T37" fmla="*/ 503 h 2604"/>
                <a:gd name="T38" fmla="*/ 1500 w 2683"/>
                <a:gd name="T39" fmla="*/ 558 h 2604"/>
                <a:gd name="T40" fmla="*/ 1447 w 2683"/>
                <a:gd name="T41" fmla="*/ 572 h 2604"/>
                <a:gd name="T42" fmla="*/ 1734 w 2683"/>
                <a:gd name="T43" fmla="*/ 793 h 2604"/>
                <a:gd name="T44" fmla="*/ 1788 w 2683"/>
                <a:gd name="T45" fmla="*/ 916 h 2604"/>
                <a:gd name="T46" fmla="*/ 1958 w 2683"/>
                <a:gd name="T47" fmla="*/ 1094 h 2604"/>
                <a:gd name="T48" fmla="*/ 2022 w 2683"/>
                <a:gd name="T49" fmla="*/ 1377 h 2604"/>
                <a:gd name="T50" fmla="*/ 2031 w 2683"/>
                <a:gd name="T51" fmla="*/ 1538 h 2604"/>
                <a:gd name="T52" fmla="*/ 2031 w 2683"/>
                <a:gd name="T53" fmla="*/ 1969 h 2604"/>
                <a:gd name="T54" fmla="*/ 2200 w 2683"/>
                <a:gd name="T55" fmla="*/ 2587 h 2604"/>
                <a:gd name="T56" fmla="*/ 2683 w 2683"/>
                <a:gd name="T57" fmla="*/ 1597 h 2604"/>
                <a:gd name="T58" fmla="*/ 2559 w 2683"/>
                <a:gd name="T59" fmla="*/ 1018 h 2604"/>
                <a:gd name="T60" fmla="*/ 2439 w 2683"/>
                <a:gd name="T61" fmla="*/ 816 h 2604"/>
                <a:gd name="T62" fmla="*/ 2329 w 2683"/>
                <a:gd name="T63" fmla="*/ 680 h 2604"/>
                <a:gd name="T64" fmla="*/ 2291 w 2683"/>
                <a:gd name="T65" fmla="*/ 634 h 2604"/>
                <a:gd name="T66" fmla="*/ 1909 w 2683"/>
                <a:gd name="T67" fmla="*/ 363 h 2604"/>
                <a:gd name="T68" fmla="*/ 51 w 2683"/>
                <a:gd name="T69" fmla="*/ 1318 h 2604"/>
                <a:gd name="T70" fmla="*/ 34 w 2683"/>
                <a:gd name="T71" fmla="*/ 1429 h 2604"/>
                <a:gd name="T72" fmla="*/ 273 w 2683"/>
                <a:gd name="T73" fmla="*/ 2339 h 2604"/>
                <a:gd name="T74" fmla="*/ 359 w 2683"/>
                <a:gd name="T75" fmla="*/ 2447 h 2604"/>
                <a:gd name="T76" fmla="*/ 532 w 2683"/>
                <a:gd name="T77" fmla="*/ 2604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3" h="2604">
                  <a:moveTo>
                    <a:pt x="532" y="2604"/>
                  </a:moveTo>
                  <a:cubicBezTo>
                    <a:pt x="596" y="2558"/>
                    <a:pt x="692" y="2200"/>
                    <a:pt x="693" y="2071"/>
                  </a:cubicBezTo>
                  <a:cubicBezTo>
                    <a:pt x="696" y="1808"/>
                    <a:pt x="665" y="1336"/>
                    <a:pt x="775" y="1111"/>
                  </a:cubicBezTo>
                  <a:cubicBezTo>
                    <a:pt x="824" y="1010"/>
                    <a:pt x="891" y="987"/>
                    <a:pt x="945" y="935"/>
                  </a:cubicBezTo>
                  <a:cubicBezTo>
                    <a:pt x="1017" y="866"/>
                    <a:pt x="924" y="808"/>
                    <a:pt x="1062" y="704"/>
                  </a:cubicBezTo>
                  <a:cubicBezTo>
                    <a:pt x="1131" y="652"/>
                    <a:pt x="1203" y="606"/>
                    <a:pt x="1320" y="606"/>
                  </a:cubicBezTo>
                  <a:lnTo>
                    <a:pt x="1320" y="589"/>
                  </a:lnTo>
                  <a:cubicBezTo>
                    <a:pt x="1241" y="571"/>
                    <a:pt x="1192" y="564"/>
                    <a:pt x="1131" y="523"/>
                  </a:cubicBezTo>
                  <a:cubicBezTo>
                    <a:pt x="1049" y="468"/>
                    <a:pt x="1015" y="428"/>
                    <a:pt x="1015" y="344"/>
                  </a:cubicBezTo>
                  <a:cubicBezTo>
                    <a:pt x="1144" y="344"/>
                    <a:pt x="1115" y="513"/>
                    <a:pt x="1286" y="513"/>
                  </a:cubicBezTo>
                  <a:cubicBezTo>
                    <a:pt x="1324" y="513"/>
                    <a:pt x="1310" y="452"/>
                    <a:pt x="1316" y="408"/>
                  </a:cubicBezTo>
                  <a:cubicBezTo>
                    <a:pt x="1323" y="363"/>
                    <a:pt x="1320" y="314"/>
                    <a:pt x="1320" y="268"/>
                  </a:cubicBezTo>
                  <a:cubicBezTo>
                    <a:pt x="1353" y="265"/>
                    <a:pt x="1340" y="259"/>
                    <a:pt x="1362" y="259"/>
                  </a:cubicBezTo>
                  <a:cubicBezTo>
                    <a:pt x="1378" y="259"/>
                    <a:pt x="1389" y="271"/>
                    <a:pt x="1413" y="276"/>
                  </a:cubicBezTo>
                  <a:cubicBezTo>
                    <a:pt x="1413" y="336"/>
                    <a:pt x="1415" y="382"/>
                    <a:pt x="1420" y="430"/>
                  </a:cubicBezTo>
                  <a:cubicBezTo>
                    <a:pt x="1428" y="513"/>
                    <a:pt x="1410" y="526"/>
                    <a:pt x="1490" y="498"/>
                  </a:cubicBezTo>
                  <a:cubicBezTo>
                    <a:pt x="1608" y="456"/>
                    <a:pt x="1641" y="344"/>
                    <a:pt x="1675" y="344"/>
                  </a:cubicBezTo>
                  <a:cubicBezTo>
                    <a:pt x="1698" y="344"/>
                    <a:pt x="1699" y="348"/>
                    <a:pt x="1717" y="352"/>
                  </a:cubicBezTo>
                  <a:cubicBezTo>
                    <a:pt x="1733" y="417"/>
                    <a:pt x="1694" y="444"/>
                    <a:pt x="1631" y="503"/>
                  </a:cubicBezTo>
                  <a:cubicBezTo>
                    <a:pt x="1568" y="562"/>
                    <a:pt x="1544" y="551"/>
                    <a:pt x="1500" y="558"/>
                  </a:cubicBezTo>
                  <a:cubicBezTo>
                    <a:pt x="1483" y="560"/>
                    <a:pt x="1467" y="568"/>
                    <a:pt x="1447" y="572"/>
                  </a:cubicBezTo>
                  <a:cubicBezTo>
                    <a:pt x="1482" y="621"/>
                    <a:pt x="1689" y="653"/>
                    <a:pt x="1734" y="793"/>
                  </a:cubicBezTo>
                  <a:cubicBezTo>
                    <a:pt x="1750" y="846"/>
                    <a:pt x="1747" y="883"/>
                    <a:pt x="1788" y="916"/>
                  </a:cubicBezTo>
                  <a:cubicBezTo>
                    <a:pt x="1855" y="969"/>
                    <a:pt x="1897" y="974"/>
                    <a:pt x="1958" y="1094"/>
                  </a:cubicBezTo>
                  <a:cubicBezTo>
                    <a:pt x="1999" y="1177"/>
                    <a:pt x="2023" y="1255"/>
                    <a:pt x="2022" y="1377"/>
                  </a:cubicBezTo>
                  <a:cubicBezTo>
                    <a:pt x="2022" y="1434"/>
                    <a:pt x="2031" y="1471"/>
                    <a:pt x="2031" y="1538"/>
                  </a:cubicBezTo>
                  <a:lnTo>
                    <a:pt x="2031" y="1969"/>
                  </a:lnTo>
                  <a:cubicBezTo>
                    <a:pt x="2040" y="2142"/>
                    <a:pt x="2064" y="2496"/>
                    <a:pt x="2200" y="2587"/>
                  </a:cubicBezTo>
                  <a:cubicBezTo>
                    <a:pt x="2428" y="2435"/>
                    <a:pt x="2683" y="1983"/>
                    <a:pt x="2683" y="1597"/>
                  </a:cubicBezTo>
                  <a:cubicBezTo>
                    <a:pt x="2683" y="1366"/>
                    <a:pt x="2642" y="1192"/>
                    <a:pt x="2559" y="1018"/>
                  </a:cubicBezTo>
                  <a:cubicBezTo>
                    <a:pt x="2523" y="943"/>
                    <a:pt x="2483" y="882"/>
                    <a:pt x="2439" y="816"/>
                  </a:cubicBezTo>
                  <a:lnTo>
                    <a:pt x="2329" y="680"/>
                  </a:lnTo>
                  <a:cubicBezTo>
                    <a:pt x="2311" y="661"/>
                    <a:pt x="2309" y="653"/>
                    <a:pt x="2291" y="634"/>
                  </a:cubicBezTo>
                  <a:cubicBezTo>
                    <a:pt x="2202" y="536"/>
                    <a:pt x="2028" y="419"/>
                    <a:pt x="1909" y="363"/>
                  </a:cubicBezTo>
                  <a:cubicBezTo>
                    <a:pt x="1129" y="0"/>
                    <a:pt x="199" y="480"/>
                    <a:pt x="51" y="1318"/>
                  </a:cubicBezTo>
                  <a:cubicBezTo>
                    <a:pt x="44" y="1353"/>
                    <a:pt x="37" y="1398"/>
                    <a:pt x="34" y="1429"/>
                  </a:cubicBezTo>
                  <a:cubicBezTo>
                    <a:pt x="0" y="1758"/>
                    <a:pt x="90" y="2062"/>
                    <a:pt x="273" y="2339"/>
                  </a:cubicBezTo>
                  <a:cubicBezTo>
                    <a:pt x="309" y="2393"/>
                    <a:pt x="328" y="2407"/>
                    <a:pt x="359" y="2447"/>
                  </a:cubicBezTo>
                  <a:cubicBezTo>
                    <a:pt x="401" y="2501"/>
                    <a:pt x="474" y="2574"/>
                    <a:pt x="532" y="2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2" name="Freeform 13"/>
            <p:cNvSpPr>
              <a:spLocks noEditPoints="1"/>
            </p:cNvSpPr>
            <p:nvPr/>
          </p:nvSpPr>
          <p:spPr bwMode="auto">
            <a:xfrm>
              <a:off x="4208463" y="1784351"/>
              <a:ext cx="668338" cy="698500"/>
            </a:xfrm>
            <a:custGeom>
              <a:avLst/>
              <a:gdLst>
                <a:gd name="T0" fmla="*/ 1575 w 2879"/>
                <a:gd name="T1" fmla="*/ 2823 h 2992"/>
                <a:gd name="T2" fmla="*/ 1761 w 2879"/>
                <a:gd name="T3" fmla="*/ 2882 h 2992"/>
                <a:gd name="T4" fmla="*/ 1321 w 2879"/>
                <a:gd name="T5" fmla="*/ 2857 h 2992"/>
                <a:gd name="T6" fmla="*/ 1355 w 2879"/>
                <a:gd name="T7" fmla="*/ 2848 h 2992"/>
                <a:gd name="T8" fmla="*/ 1524 w 2879"/>
                <a:gd name="T9" fmla="*/ 2798 h 2992"/>
                <a:gd name="T10" fmla="*/ 1363 w 2879"/>
                <a:gd name="T11" fmla="*/ 2798 h 2992"/>
                <a:gd name="T12" fmla="*/ 1316 w 2879"/>
                <a:gd name="T13" fmla="*/ 2911 h 2992"/>
                <a:gd name="T14" fmla="*/ 1160 w 2879"/>
                <a:gd name="T15" fmla="*/ 2772 h 2992"/>
                <a:gd name="T16" fmla="*/ 1084 w 2879"/>
                <a:gd name="T17" fmla="*/ 2874 h 2992"/>
                <a:gd name="T18" fmla="*/ 1143 w 2879"/>
                <a:gd name="T19" fmla="*/ 2755 h 2992"/>
                <a:gd name="T20" fmla="*/ 1084 w 2879"/>
                <a:gd name="T21" fmla="*/ 2874 h 2992"/>
                <a:gd name="T22" fmla="*/ 1599 w 2879"/>
                <a:gd name="T23" fmla="*/ 2806 h 2992"/>
                <a:gd name="T24" fmla="*/ 1837 w 2879"/>
                <a:gd name="T25" fmla="*/ 2730 h 2992"/>
                <a:gd name="T26" fmla="*/ 1803 w 2879"/>
                <a:gd name="T27" fmla="*/ 2815 h 2992"/>
                <a:gd name="T28" fmla="*/ 1710 w 2879"/>
                <a:gd name="T29" fmla="*/ 2815 h 2992"/>
                <a:gd name="T30" fmla="*/ 1427 w 2879"/>
                <a:gd name="T31" fmla="*/ 2339 h 2992"/>
                <a:gd name="T32" fmla="*/ 1311 w 2879"/>
                <a:gd name="T33" fmla="*/ 1892 h 2992"/>
                <a:gd name="T34" fmla="*/ 1346 w 2879"/>
                <a:gd name="T35" fmla="*/ 1665 h 2992"/>
                <a:gd name="T36" fmla="*/ 1457 w 2879"/>
                <a:gd name="T37" fmla="*/ 1886 h 2992"/>
                <a:gd name="T38" fmla="*/ 1511 w 2879"/>
                <a:gd name="T39" fmla="*/ 2100 h 2992"/>
                <a:gd name="T40" fmla="*/ 1627 w 2879"/>
                <a:gd name="T41" fmla="*/ 2196 h 2992"/>
                <a:gd name="T42" fmla="*/ 1479 w 2879"/>
                <a:gd name="T43" fmla="*/ 2701 h 2992"/>
                <a:gd name="T44" fmla="*/ 1353 w 2879"/>
                <a:gd name="T45" fmla="*/ 2165 h 2992"/>
                <a:gd name="T46" fmla="*/ 965 w 2879"/>
                <a:gd name="T47" fmla="*/ 2696 h 2992"/>
                <a:gd name="T48" fmla="*/ 329 w 2879"/>
                <a:gd name="T49" fmla="*/ 2283 h 2992"/>
                <a:gd name="T50" fmla="*/ 442 w 2879"/>
                <a:gd name="T51" fmla="*/ 514 h 2992"/>
                <a:gd name="T52" fmla="*/ 2390 w 2879"/>
                <a:gd name="T53" fmla="*/ 467 h 2992"/>
                <a:gd name="T54" fmla="*/ 2537 w 2879"/>
                <a:gd name="T55" fmla="*/ 2304 h 2992"/>
                <a:gd name="T56" fmla="*/ 1914 w 2879"/>
                <a:gd name="T57" fmla="*/ 2696 h 2992"/>
                <a:gd name="T58" fmla="*/ 2068 w 2879"/>
                <a:gd name="T59" fmla="*/ 2270 h 2992"/>
                <a:gd name="T60" fmla="*/ 1812 w 2879"/>
                <a:gd name="T61" fmla="*/ 1308 h 2992"/>
                <a:gd name="T62" fmla="*/ 1679 w 2879"/>
                <a:gd name="T63" fmla="*/ 1601 h 2992"/>
                <a:gd name="T64" fmla="*/ 1770 w 2879"/>
                <a:gd name="T65" fmla="*/ 2095 h 2992"/>
                <a:gd name="T66" fmla="*/ 1685 w 2879"/>
                <a:gd name="T67" fmla="*/ 2493 h 2992"/>
                <a:gd name="T68" fmla="*/ 1383 w 2879"/>
                <a:gd name="T69" fmla="*/ 1607 h 2992"/>
                <a:gd name="T70" fmla="*/ 1228 w 2879"/>
                <a:gd name="T71" fmla="*/ 2442 h 2992"/>
                <a:gd name="T72" fmla="*/ 1135 w 2879"/>
                <a:gd name="T73" fmla="*/ 1849 h 2992"/>
                <a:gd name="T74" fmla="*/ 958 w 2879"/>
                <a:gd name="T75" fmla="*/ 1385 h 2992"/>
                <a:gd name="T76" fmla="*/ 677 w 2879"/>
                <a:gd name="T77" fmla="*/ 2535 h 2992"/>
                <a:gd name="T78" fmla="*/ 914 w 2879"/>
                <a:gd name="T79" fmla="*/ 2806 h 2992"/>
                <a:gd name="T80" fmla="*/ 1934 w 2879"/>
                <a:gd name="T81" fmla="*/ 2911 h 2992"/>
                <a:gd name="T82" fmla="*/ 2320 w 2879"/>
                <a:gd name="T83" fmla="*/ 2603 h 2992"/>
                <a:gd name="T84" fmla="*/ 2523 w 2879"/>
                <a:gd name="T85" fmla="*/ 520 h 2992"/>
                <a:gd name="T86" fmla="*/ 1516 w 2879"/>
                <a:gd name="T87" fmla="*/ 29 h 2992"/>
                <a:gd name="T88" fmla="*/ 408 w 2879"/>
                <a:gd name="T89" fmla="*/ 463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9" h="2992">
                  <a:moveTo>
                    <a:pt x="1549" y="2908"/>
                  </a:moveTo>
                  <a:lnTo>
                    <a:pt x="1549" y="2823"/>
                  </a:lnTo>
                  <a:lnTo>
                    <a:pt x="1575" y="2823"/>
                  </a:lnTo>
                  <a:cubicBezTo>
                    <a:pt x="1577" y="2850"/>
                    <a:pt x="1583" y="2853"/>
                    <a:pt x="1583" y="2882"/>
                  </a:cubicBezTo>
                  <a:cubicBezTo>
                    <a:pt x="1583" y="2908"/>
                    <a:pt x="1573" y="2905"/>
                    <a:pt x="1549" y="2908"/>
                  </a:cubicBezTo>
                  <a:close/>
                  <a:moveTo>
                    <a:pt x="1761" y="2882"/>
                  </a:moveTo>
                  <a:cubicBezTo>
                    <a:pt x="1750" y="2860"/>
                    <a:pt x="1753" y="2873"/>
                    <a:pt x="1753" y="2840"/>
                  </a:cubicBezTo>
                  <a:cubicBezTo>
                    <a:pt x="1813" y="2845"/>
                    <a:pt x="1781" y="2880"/>
                    <a:pt x="1761" y="2882"/>
                  </a:cubicBezTo>
                  <a:close/>
                  <a:moveTo>
                    <a:pt x="1321" y="2857"/>
                  </a:moveTo>
                  <a:lnTo>
                    <a:pt x="1321" y="2806"/>
                  </a:lnTo>
                  <a:lnTo>
                    <a:pt x="1346" y="2806"/>
                  </a:lnTo>
                  <a:cubicBezTo>
                    <a:pt x="1348" y="2829"/>
                    <a:pt x="1350" y="2829"/>
                    <a:pt x="1355" y="2848"/>
                  </a:cubicBezTo>
                  <a:cubicBezTo>
                    <a:pt x="1341" y="2850"/>
                    <a:pt x="1328" y="2848"/>
                    <a:pt x="1321" y="2857"/>
                  </a:cubicBezTo>
                  <a:close/>
                  <a:moveTo>
                    <a:pt x="1363" y="2798"/>
                  </a:moveTo>
                  <a:lnTo>
                    <a:pt x="1524" y="2798"/>
                  </a:lnTo>
                  <a:cubicBezTo>
                    <a:pt x="1504" y="2840"/>
                    <a:pt x="1521" y="2884"/>
                    <a:pt x="1524" y="2925"/>
                  </a:cubicBezTo>
                  <a:lnTo>
                    <a:pt x="1338" y="2925"/>
                  </a:lnTo>
                  <a:cubicBezTo>
                    <a:pt x="1376" y="2868"/>
                    <a:pt x="1399" y="2865"/>
                    <a:pt x="1363" y="2798"/>
                  </a:cubicBezTo>
                  <a:close/>
                  <a:moveTo>
                    <a:pt x="1287" y="2874"/>
                  </a:moveTo>
                  <a:cubicBezTo>
                    <a:pt x="1307" y="2879"/>
                    <a:pt x="1312" y="2882"/>
                    <a:pt x="1338" y="2882"/>
                  </a:cubicBezTo>
                  <a:cubicBezTo>
                    <a:pt x="1331" y="2906"/>
                    <a:pt x="1340" y="2897"/>
                    <a:pt x="1316" y="2911"/>
                  </a:cubicBezTo>
                  <a:cubicBezTo>
                    <a:pt x="1275" y="2934"/>
                    <a:pt x="1165" y="2927"/>
                    <a:pt x="1143" y="2882"/>
                  </a:cubicBezTo>
                  <a:cubicBezTo>
                    <a:pt x="1135" y="2866"/>
                    <a:pt x="1139" y="2855"/>
                    <a:pt x="1145" y="2835"/>
                  </a:cubicBezTo>
                  <a:cubicBezTo>
                    <a:pt x="1153" y="2811"/>
                    <a:pt x="1158" y="2797"/>
                    <a:pt x="1160" y="2772"/>
                  </a:cubicBezTo>
                  <a:lnTo>
                    <a:pt x="1312" y="2783"/>
                  </a:lnTo>
                  <a:cubicBezTo>
                    <a:pt x="1289" y="2816"/>
                    <a:pt x="1287" y="2814"/>
                    <a:pt x="1287" y="2874"/>
                  </a:cubicBezTo>
                  <a:close/>
                  <a:moveTo>
                    <a:pt x="1084" y="2874"/>
                  </a:moveTo>
                  <a:cubicBezTo>
                    <a:pt x="1021" y="2874"/>
                    <a:pt x="1025" y="2869"/>
                    <a:pt x="974" y="2857"/>
                  </a:cubicBezTo>
                  <a:lnTo>
                    <a:pt x="1036" y="2731"/>
                  </a:lnTo>
                  <a:cubicBezTo>
                    <a:pt x="1070" y="2739"/>
                    <a:pt x="1099" y="2754"/>
                    <a:pt x="1143" y="2755"/>
                  </a:cubicBezTo>
                  <a:cubicBezTo>
                    <a:pt x="1125" y="2800"/>
                    <a:pt x="1149" y="2744"/>
                    <a:pt x="1122" y="2776"/>
                  </a:cubicBezTo>
                  <a:cubicBezTo>
                    <a:pt x="1104" y="2798"/>
                    <a:pt x="1114" y="2769"/>
                    <a:pt x="1116" y="2807"/>
                  </a:cubicBezTo>
                  <a:cubicBezTo>
                    <a:pt x="1118" y="2844"/>
                    <a:pt x="1120" y="2874"/>
                    <a:pt x="1084" y="2874"/>
                  </a:cubicBezTo>
                  <a:close/>
                  <a:moveTo>
                    <a:pt x="1736" y="2899"/>
                  </a:moveTo>
                  <a:cubicBezTo>
                    <a:pt x="1699" y="2908"/>
                    <a:pt x="1632" y="2924"/>
                    <a:pt x="1592" y="2925"/>
                  </a:cubicBezTo>
                  <a:cubicBezTo>
                    <a:pt x="1607" y="2859"/>
                    <a:pt x="1616" y="2924"/>
                    <a:pt x="1599" y="2806"/>
                  </a:cubicBezTo>
                  <a:cubicBezTo>
                    <a:pt x="1592" y="2802"/>
                    <a:pt x="1584" y="2800"/>
                    <a:pt x="1581" y="2800"/>
                  </a:cubicBezTo>
                  <a:lnTo>
                    <a:pt x="1558" y="2789"/>
                  </a:lnTo>
                  <a:cubicBezTo>
                    <a:pt x="1664" y="2765"/>
                    <a:pt x="1744" y="2775"/>
                    <a:pt x="1837" y="2730"/>
                  </a:cubicBezTo>
                  <a:lnTo>
                    <a:pt x="1888" y="2857"/>
                  </a:lnTo>
                  <a:cubicBezTo>
                    <a:pt x="1864" y="2869"/>
                    <a:pt x="1833" y="2876"/>
                    <a:pt x="1803" y="2882"/>
                  </a:cubicBezTo>
                  <a:lnTo>
                    <a:pt x="1803" y="2815"/>
                  </a:lnTo>
                  <a:cubicBezTo>
                    <a:pt x="1759" y="2811"/>
                    <a:pt x="1788" y="2804"/>
                    <a:pt x="1744" y="2815"/>
                  </a:cubicBezTo>
                  <a:cubicBezTo>
                    <a:pt x="1756" y="2797"/>
                    <a:pt x="1767" y="2781"/>
                    <a:pt x="1778" y="2764"/>
                  </a:cubicBezTo>
                  <a:cubicBezTo>
                    <a:pt x="1738" y="2773"/>
                    <a:pt x="1722" y="2778"/>
                    <a:pt x="1710" y="2815"/>
                  </a:cubicBezTo>
                  <a:cubicBezTo>
                    <a:pt x="1701" y="2846"/>
                    <a:pt x="1719" y="2868"/>
                    <a:pt x="1736" y="2899"/>
                  </a:cubicBezTo>
                  <a:close/>
                  <a:moveTo>
                    <a:pt x="1353" y="2165"/>
                  </a:moveTo>
                  <a:cubicBezTo>
                    <a:pt x="1390" y="2221"/>
                    <a:pt x="1360" y="2325"/>
                    <a:pt x="1427" y="2339"/>
                  </a:cubicBezTo>
                  <a:cubicBezTo>
                    <a:pt x="1434" y="2077"/>
                    <a:pt x="1373" y="2191"/>
                    <a:pt x="1342" y="2121"/>
                  </a:cubicBezTo>
                  <a:cubicBezTo>
                    <a:pt x="1327" y="2045"/>
                    <a:pt x="1349" y="2044"/>
                    <a:pt x="1358" y="1989"/>
                  </a:cubicBezTo>
                  <a:cubicBezTo>
                    <a:pt x="1365" y="1942"/>
                    <a:pt x="1321" y="1950"/>
                    <a:pt x="1311" y="1892"/>
                  </a:cubicBezTo>
                  <a:cubicBezTo>
                    <a:pt x="1357" y="1820"/>
                    <a:pt x="1435" y="1869"/>
                    <a:pt x="1428" y="1793"/>
                  </a:cubicBezTo>
                  <a:cubicBezTo>
                    <a:pt x="1395" y="1772"/>
                    <a:pt x="1337" y="1792"/>
                    <a:pt x="1316" y="1759"/>
                  </a:cubicBezTo>
                  <a:cubicBezTo>
                    <a:pt x="1296" y="1727"/>
                    <a:pt x="1329" y="1682"/>
                    <a:pt x="1346" y="1665"/>
                  </a:cubicBezTo>
                  <a:cubicBezTo>
                    <a:pt x="1395" y="1679"/>
                    <a:pt x="1376" y="1680"/>
                    <a:pt x="1400" y="1719"/>
                  </a:cubicBezTo>
                  <a:cubicBezTo>
                    <a:pt x="1515" y="1731"/>
                    <a:pt x="1523" y="1715"/>
                    <a:pt x="1625" y="1757"/>
                  </a:cubicBezTo>
                  <a:cubicBezTo>
                    <a:pt x="1634" y="1916"/>
                    <a:pt x="1547" y="1882"/>
                    <a:pt x="1457" y="1886"/>
                  </a:cubicBezTo>
                  <a:cubicBezTo>
                    <a:pt x="1427" y="1888"/>
                    <a:pt x="1405" y="1892"/>
                    <a:pt x="1385" y="1909"/>
                  </a:cubicBezTo>
                  <a:cubicBezTo>
                    <a:pt x="1409" y="1929"/>
                    <a:pt x="1409" y="1927"/>
                    <a:pt x="1448" y="1935"/>
                  </a:cubicBezTo>
                  <a:cubicBezTo>
                    <a:pt x="1533" y="1952"/>
                    <a:pt x="1492" y="2005"/>
                    <a:pt x="1511" y="2100"/>
                  </a:cubicBezTo>
                  <a:cubicBezTo>
                    <a:pt x="1550" y="2041"/>
                    <a:pt x="1523" y="1991"/>
                    <a:pt x="1577" y="1967"/>
                  </a:cubicBezTo>
                  <a:cubicBezTo>
                    <a:pt x="1610" y="2042"/>
                    <a:pt x="1601" y="2076"/>
                    <a:pt x="1577" y="2149"/>
                  </a:cubicBezTo>
                  <a:cubicBezTo>
                    <a:pt x="1617" y="2174"/>
                    <a:pt x="1618" y="2137"/>
                    <a:pt x="1627" y="2196"/>
                  </a:cubicBezTo>
                  <a:cubicBezTo>
                    <a:pt x="1638" y="2274"/>
                    <a:pt x="1612" y="2358"/>
                    <a:pt x="1557" y="2407"/>
                  </a:cubicBezTo>
                  <a:cubicBezTo>
                    <a:pt x="1497" y="2459"/>
                    <a:pt x="1503" y="2425"/>
                    <a:pt x="1502" y="2535"/>
                  </a:cubicBezTo>
                  <a:cubicBezTo>
                    <a:pt x="1502" y="2594"/>
                    <a:pt x="1503" y="2655"/>
                    <a:pt x="1479" y="2701"/>
                  </a:cubicBezTo>
                  <a:cubicBezTo>
                    <a:pt x="1383" y="2681"/>
                    <a:pt x="1423" y="2605"/>
                    <a:pt x="1425" y="2434"/>
                  </a:cubicBezTo>
                  <a:cubicBezTo>
                    <a:pt x="1366" y="2389"/>
                    <a:pt x="1294" y="2369"/>
                    <a:pt x="1302" y="2221"/>
                  </a:cubicBezTo>
                  <a:cubicBezTo>
                    <a:pt x="1305" y="2178"/>
                    <a:pt x="1313" y="2169"/>
                    <a:pt x="1353" y="2165"/>
                  </a:cubicBezTo>
                  <a:close/>
                  <a:moveTo>
                    <a:pt x="677" y="2535"/>
                  </a:moveTo>
                  <a:cubicBezTo>
                    <a:pt x="685" y="2563"/>
                    <a:pt x="678" y="2547"/>
                    <a:pt x="699" y="2565"/>
                  </a:cubicBezTo>
                  <a:cubicBezTo>
                    <a:pt x="752" y="2611"/>
                    <a:pt x="903" y="2695"/>
                    <a:pt x="965" y="2696"/>
                  </a:cubicBezTo>
                  <a:cubicBezTo>
                    <a:pt x="959" y="2722"/>
                    <a:pt x="954" y="2721"/>
                    <a:pt x="948" y="2747"/>
                  </a:cubicBezTo>
                  <a:cubicBezTo>
                    <a:pt x="896" y="2746"/>
                    <a:pt x="791" y="2693"/>
                    <a:pt x="755" y="2669"/>
                  </a:cubicBezTo>
                  <a:cubicBezTo>
                    <a:pt x="589" y="2561"/>
                    <a:pt x="451" y="2449"/>
                    <a:pt x="329" y="2283"/>
                  </a:cubicBezTo>
                  <a:cubicBezTo>
                    <a:pt x="91" y="1958"/>
                    <a:pt x="5" y="1570"/>
                    <a:pt x="97" y="1150"/>
                  </a:cubicBezTo>
                  <a:cubicBezTo>
                    <a:pt x="143" y="940"/>
                    <a:pt x="268" y="687"/>
                    <a:pt x="421" y="535"/>
                  </a:cubicBezTo>
                  <a:cubicBezTo>
                    <a:pt x="430" y="526"/>
                    <a:pt x="434" y="523"/>
                    <a:pt x="442" y="514"/>
                  </a:cubicBezTo>
                  <a:cubicBezTo>
                    <a:pt x="504" y="446"/>
                    <a:pt x="576" y="385"/>
                    <a:pt x="652" y="334"/>
                  </a:cubicBezTo>
                  <a:cubicBezTo>
                    <a:pt x="1121" y="23"/>
                    <a:pt x="1735" y="0"/>
                    <a:pt x="2203" y="315"/>
                  </a:cubicBezTo>
                  <a:lnTo>
                    <a:pt x="2390" y="467"/>
                  </a:lnTo>
                  <a:cubicBezTo>
                    <a:pt x="2613" y="693"/>
                    <a:pt x="2811" y="1034"/>
                    <a:pt x="2811" y="1375"/>
                  </a:cubicBezTo>
                  <a:lnTo>
                    <a:pt x="2811" y="1528"/>
                  </a:lnTo>
                  <a:cubicBezTo>
                    <a:pt x="2811" y="1813"/>
                    <a:pt x="2667" y="2145"/>
                    <a:pt x="2537" y="2304"/>
                  </a:cubicBezTo>
                  <a:cubicBezTo>
                    <a:pt x="2493" y="2358"/>
                    <a:pt x="2460" y="2391"/>
                    <a:pt x="2411" y="2440"/>
                  </a:cubicBezTo>
                  <a:cubicBezTo>
                    <a:pt x="2306" y="2545"/>
                    <a:pt x="2055" y="2744"/>
                    <a:pt x="1922" y="2747"/>
                  </a:cubicBezTo>
                  <a:cubicBezTo>
                    <a:pt x="1917" y="2727"/>
                    <a:pt x="1914" y="2722"/>
                    <a:pt x="1914" y="2696"/>
                  </a:cubicBezTo>
                  <a:cubicBezTo>
                    <a:pt x="1995" y="2694"/>
                    <a:pt x="2114" y="2602"/>
                    <a:pt x="2176" y="2569"/>
                  </a:cubicBezTo>
                  <a:cubicBezTo>
                    <a:pt x="2169" y="2539"/>
                    <a:pt x="2155" y="2526"/>
                    <a:pt x="2142" y="2501"/>
                  </a:cubicBezTo>
                  <a:cubicBezTo>
                    <a:pt x="2102" y="2424"/>
                    <a:pt x="2080" y="2361"/>
                    <a:pt x="2068" y="2270"/>
                  </a:cubicBezTo>
                  <a:cubicBezTo>
                    <a:pt x="2051" y="2134"/>
                    <a:pt x="2024" y="1600"/>
                    <a:pt x="2024" y="1502"/>
                  </a:cubicBezTo>
                  <a:cubicBezTo>
                    <a:pt x="2024" y="1424"/>
                    <a:pt x="1992" y="1413"/>
                    <a:pt x="1945" y="1378"/>
                  </a:cubicBezTo>
                  <a:cubicBezTo>
                    <a:pt x="1914" y="1354"/>
                    <a:pt x="1853" y="1317"/>
                    <a:pt x="1812" y="1308"/>
                  </a:cubicBezTo>
                  <a:cubicBezTo>
                    <a:pt x="1769" y="1389"/>
                    <a:pt x="1656" y="1489"/>
                    <a:pt x="1575" y="1511"/>
                  </a:cubicBezTo>
                  <a:cubicBezTo>
                    <a:pt x="1583" y="1540"/>
                    <a:pt x="1596" y="1544"/>
                    <a:pt x="1621" y="1558"/>
                  </a:cubicBezTo>
                  <a:cubicBezTo>
                    <a:pt x="1654" y="1577"/>
                    <a:pt x="1652" y="1575"/>
                    <a:pt x="1679" y="1601"/>
                  </a:cubicBezTo>
                  <a:cubicBezTo>
                    <a:pt x="1722" y="1645"/>
                    <a:pt x="1728" y="1668"/>
                    <a:pt x="1742" y="1733"/>
                  </a:cubicBezTo>
                  <a:cubicBezTo>
                    <a:pt x="1753" y="1781"/>
                    <a:pt x="1762" y="1854"/>
                    <a:pt x="1761" y="1908"/>
                  </a:cubicBezTo>
                  <a:cubicBezTo>
                    <a:pt x="1761" y="1979"/>
                    <a:pt x="1770" y="2024"/>
                    <a:pt x="1770" y="2095"/>
                  </a:cubicBezTo>
                  <a:cubicBezTo>
                    <a:pt x="1770" y="2175"/>
                    <a:pt x="1761" y="2221"/>
                    <a:pt x="1761" y="2298"/>
                  </a:cubicBezTo>
                  <a:cubicBezTo>
                    <a:pt x="1762" y="2375"/>
                    <a:pt x="1746" y="2429"/>
                    <a:pt x="1744" y="2493"/>
                  </a:cubicBezTo>
                  <a:lnTo>
                    <a:pt x="1685" y="2493"/>
                  </a:lnTo>
                  <a:cubicBezTo>
                    <a:pt x="1681" y="2447"/>
                    <a:pt x="1668" y="2400"/>
                    <a:pt x="1668" y="2349"/>
                  </a:cubicBezTo>
                  <a:cubicBezTo>
                    <a:pt x="1668" y="2091"/>
                    <a:pt x="1708" y="1881"/>
                    <a:pt x="1609" y="1688"/>
                  </a:cubicBezTo>
                  <a:cubicBezTo>
                    <a:pt x="1566" y="1604"/>
                    <a:pt x="1470" y="1541"/>
                    <a:pt x="1383" y="1607"/>
                  </a:cubicBezTo>
                  <a:cubicBezTo>
                    <a:pt x="1200" y="1748"/>
                    <a:pt x="1245" y="1884"/>
                    <a:pt x="1223" y="2031"/>
                  </a:cubicBezTo>
                  <a:cubicBezTo>
                    <a:pt x="1217" y="2072"/>
                    <a:pt x="1218" y="2102"/>
                    <a:pt x="1224" y="2141"/>
                  </a:cubicBezTo>
                  <a:lnTo>
                    <a:pt x="1228" y="2442"/>
                  </a:lnTo>
                  <a:cubicBezTo>
                    <a:pt x="1228" y="2487"/>
                    <a:pt x="1205" y="2500"/>
                    <a:pt x="1160" y="2501"/>
                  </a:cubicBezTo>
                  <a:cubicBezTo>
                    <a:pt x="1159" y="2465"/>
                    <a:pt x="1152" y="2467"/>
                    <a:pt x="1151" y="2425"/>
                  </a:cubicBezTo>
                  <a:lnTo>
                    <a:pt x="1135" y="1849"/>
                  </a:lnTo>
                  <a:cubicBezTo>
                    <a:pt x="1135" y="1673"/>
                    <a:pt x="1215" y="1607"/>
                    <a:pt x="1321" y="1536"/>
                  </a:cubicBezTo>
                  <a:cubicBezTo>
                    <a:pt x="1259" y="1444"/>
                    <a:pt x="1243" y="1545"/>
                    <a:pt x="1084" y="1308"/>
                  </a:cubicBezTo>
                  <a:cubicBezTo>
                    <a:pt x="1032" y="1335"/>
                    <a:pt x="1004" y="1350"/>
                    <a:pt x="958" y="1385"/>
                  </a:cubicBezTo>
                  <a:cubicBezTo>
                    <a:pt x="891" y="1434"/>
                    <a:pt x="881" y="1445"/>
                    <a:pt x="880" y="1511"/>
                  </a:cubicBezTo>
                  <a:cubicBezTo>
                    <a:pt x="878" y="1674"/>
                    <a:pt x="851" y="2123"/>
                    <a:pt x="824" y="2266"/>
                  </a:cubicBezTo>
                  <a:cubicBezTo>
                    <a:pt x="805" y="2361"/>
                    <a:pt x="772" y="2527"/>
                    <a:pt x="677" y="2535"/>
                  </a:cubicBezTo>
                  <a:close/>
                  <a:moveTo>
                    <a:pt x="0" y="1426"/>
                  </a:moveTo>
                  <a:cubicBezTo>
                    <a:pt x="0" y="1915"/>
                    <a:pt x="185" y="2298"/>
                    <a:pt x="549" y="2596"/>
                  </a:cubicBezTo>
                  <a:cubicBezTo>
                    <a:pt x="716" y="2732"/>
                    <a:pt x="761" y="2732"/>
                    <a:pt x="914" y="2806"/>
                  </a:cubicBezTo>
                  <a:cubicBezTo>
                    <a:pt x="902" y="2825"/>
                    <a:pt x="889" y="2842"/>
                    <a:pt x="889" y="2874"/>
                  </a:cubicBezTo>
                  <a:cubicBezTo>
                    <a:pt x="889" y="2941"/>
                    <a:pt x="1344" y="2992"/>
                    <a:pt x="1482" y="2992"/>
                  </a:cubicBezTo>
                  <a:cubicBezTo>
                    <a:pt x="1595" y="2992"/>
                    <a:pt x="1822" y="2950"/>
                    <a:pt x="1934" y="2911"/>
                  </a:cubicBezTo>
                  <a:cubicBezTo>
                    <a:pt x="1961" y="2902"/>
                    <a:pt x="1965" y="2897"/>
                    <a:pt x="1990" y="2891"/>
                  </a:cubicBezTo>
                  <a:cubicBezTo>
                    <a:pt x="1987" y="2857"/>
                    <a:pt x="1972" y="2841"/>
                    <a:pt x="1964" y="2806"/>
                  </a:cubicBezTo>
                  <a:cubicBezTo>
                    <a:pt x="2149" y="2709"/>
                    <a:pt x="2126" y="2751"/>
                    <a:pt x="2320" y="2603"/>
                  </a:cubicBezTo>
                  <a:cubicBezTo>
                    <a:pt x="2642" y="2357"/>
                    <a:pt x="2879" y="1923"/>
                    <a:pt x="2879" y="1477"/>
                  </a:cubicBezTo>
                  <a:cubicBezTo>
                    <a:pt x="2879" y="1164"/>
                    <a:pt x="2759" y="794"/>
                    <a:pt x="2563" y="565"/>
                  </a:cubicBezTo>
                  <a:cubicBezTo>
                    <a:pt x="2547" y="546"/>
                    <a:pt x="2538" y="540"/>
                    <a:pt x="2523" y="520"/>
                  </a:cubicBezTo>
                  <a:cubicBezTo>
                    <a:pt x="2507" y="499"/>
                    <a:pt x="2498" y="491"/>
                    <a:pt x="2479" y="471"/>
                  </a:cubicBezTo>
                  <a:cubicBezTo>
                    <a:pt x="2361" y="355"/>
                    <a:pt x="2228" y="254"/>
                    <a:pt x="2072" y="176"/>
                  </a:cubicBezTo>
                  <a:cubicBezTo>
                    <a:pt x="1922" y="101"/>
                    <a:pt x="1735" y="29"/>
                    <a:pt x="1516" y="29"/>
                  </a:cubicBezTo>
                  <a:cubicBezTo>
                    <a:pt x="1101" y="29"/>
                    <a:pt x="857" y="107"/>
                    <a:pt x="552" y="335"/>
                  </a:cubicBezTo>
                  <a:cubicBezTo>
                    <a:pt x="527" y="353"/>
                    <a:pt x="523" y="359"/>
                    <a:pt x="502" y="378"/>
                  </a:cubicBezTo>
                  <a:lnTo>
                    <a:pt x="408" y="463"/>
                  </a:lnTo>
                  <a:cubicBezTo>
                    <a:pt x="388" y="484"/>
                    <a:pt x="384" y="493"/>
                    <a:pt x="366" y="514"/>
                  </a:cubicBezTo>
                  <a:cubicBezTo>
                    <a:pt x="152" y="755"/>
                    <a:pt x="0" y="1086"/>
                    <a:pt x="0" y="14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3" name="Freeform 14"/>
            <p:cNvSpPr>
              <a:spLocks noEditPoints="1"/>
            </p:cNvSpPr>
            <p:nvPr/>
          </p:nvSpPr>
          <p:spPr bwMode="auto">
            <a:xfrm>
              <a:off x="4065588" y="1646238"/>
              <a:ext cx="969963" cy="958850"/>
            </a:xfrm>
            <a:custGeom>
              <a:avLst/>
              <a:gdLst>
                <a:gd name="T0" fmla="*/ 2152 w 4182"/>
                <a:gd name="T1" fmla="*/ 4022 h 4106"/>
                <a:gd name="T2" fmla="*/ 1282 w 4182"/>
                <a:gd name="T3" fmla="*/ 3867 h 4106"/>
                <a:gd name="T4" fmla="*/ 834 w 4182"/>
                <a:gd name="T5" fmla="*/ 3603 h 4106"/>
                <a:gd name="T6" fmla="*/ 773 w 4182"/>
                <a:gd name="T7" fmla="*/ 3546 h 4106"/>
                <a:gd name="T8" fmla="*/ 646 w 4182"/>
                <a:gd name="T9" fmla="*/ 3427 h 4106"/>
                <a:gd name="T10" fmla="*/ 382 w 4182"/>
                <a:gd name="T11" fmla="*/ 3098 h 4106"/>
                <a:gd name="T12" fmla="*/ 94 w 4182"/>
                <a:gd name="T13" fmla="*/ 2184 h 4106"/>
                <a:gd name="T14" fmla="*/ 280 w 4182"/>
                <a:gd name="T15" fmla="*/ 1211 h 4106"/>
                <a:gd name="T16" fmla="*/ 567 w 4182"/>
                <a:gd name="T17" fmla="*/ 769 h 4106"/>
                <a:gd name="T18" fmla="*/ 630 w 4182"/>
                <a:gd name="T19" fmla="*/ 713 h 4106"/>
                <a:gd name="T20" fmla="*/ 953 w 4182"/>
                <a:gd name="T21" fmla="*/ 427 h 4106"/>
                <a:gd name="T22" fmla="*/ 2075 w 4182"/>
                <a:gd name="T23" fmla="*/ 85 h 4106"/>
                <a:gd name="T24" fmla="*/ 2939 w 4182"/>
                <a:gd name="T25" fmla="*/ 288 h 4106"/>
                <a:gd name="T26" fmla="*/ 3360 w 4182"/>
                <a:gd name="T27" fmla="*/ 578 h 4106"/>
                <a:gd name="T28" fmla="*/ 3483 w 4182"/>
                <a:gd name="T29" fmla="*/ 700 h 4106"/>
                <a:gd name="T30" fmla="*/ 3647 w 4182"/>
                <a:gd name="T31" fmla="*/ 893 h 4106"/>
                <a:gd name="T32" fmla="*/ 4023 w 4182"/>
                <a:gd name="T33" fmla="*/ 1947 h 4106"/>
                <a:gd name="T34" fmla="*/ 3777 w 4182"/>
                <a:gd name="T35" fmla="*/ 3014 h 4106"/>
                <a:gd name="T36" fmla="*/ 3473 w 4182"/>
                <a:gd name="T37" fmla="*/ 3429 h 4106"/>
                <a:gd name="T38" fmla="*/ 3077 w 4182"/>
                <a:gd name="T39" fmla="*/ 3745 h 4106"/>
                <a:gd name="T40" fmla="*/ 2914 w 4182"/>
                <a:gd name="T41" fmla="*/ 3827 h 4106"/>
                <a:gd name="T42" fmla="*/ 2567 w 4182"/>
                <a:gd name="T43" fmla="*/ 3955 h 4106"/>
                <a:gd name="T44" fmla="*/ 2152 w 4182"/>
                <a:gd name="T45" fmla="*/ 4022 h 4106"/>
                <a:gd name="T46" fmla="*/ 9 w 4182"/>
                <a:gd name="T47" fmla="*/ 1880 h 4106"/>
                <a:gd name="T48" fmla="*/ 62 w 4182"/>
                <a:gd name="T49" fmla="*/ 2563 h 4106"/>
                <a:gd name="T50" fmla="*/ 122 w 4182"/>
                <a:gd name="T51" fmla="*/ 2749 h 4106"/>
                <a:gd name="T52" fmla="*/ 480 w 4182"/>
                <a:gd name="T53" fmla="*/ 3373 h 4106"/>
                <a:gd name="T54" fmla="*/ 730 w 4182"/>
                <a:gd name="T55" fmla="*/ 3623 h 4106"/>
                <a:gd name="T56" fmla="*/ 868 w 4182"/>
                <a:gd name="T57" fmla="*/ 3730 h 4106"/>
                <a:gd name="T58" fmla="*/ 939 w 4182"/>
                <a:gd name="T59" fmla="*/ 3778 h 4106"/>
                <a:gd name="T60" fmla="*/ 1017 w 4182"/>
                <a:gd name="T61" fmla="*/ 3827 h 4106"/>
                <a:gd name="T62" fmla="*/ 1982 w 4182"/>
                <a:gd name="T63" fmla="*/ 4106 h 4106"/>
                <a:gd name="T64" fmla="*/ 2935 w 4182"/>
                <a:gd name="T65" fmla="*/ 3917 h 4106"/>
                <a:gd name="T66" fmla="*/ 3094 w 4182"/>
                <a:gd name="T67" fmla="*/ 3830 h 4106"/>
                <a:gd name="T68" fmla="*/ 3243 w 4182"/>
                <a:gd name="T69" fmla="*/ 3733 h 4106"/>
                <a:gd name="T70" fmla="*/ 3379 w 4182"/>
                <a:gd name="T71" fmla="*/ 3624 h 4106"/>
                <a:gd name="T72" fmla="*/ 3445 w 4182"/>
                <a:gd name="T73" fmla="*/ 3571 h 4106"/>
                <a:gd name="T74" fmla="*/ 3624 w 4182"/>
                <a:gd name="T75" fmla="*/ 3377 h 4106"/>
                <a:gd name="T76" fmla="*/ 3915 w 4182"/>
                <a:gd name="T77" fmla="*/ 2932 h 4106"/>
                <a:gd name="T78" fmla="*/ 3944 w 4182"/>
                <a:gd name="T79" fmla="*/ 1247 h 4106"/>
                <a:gd name="T80" fmla="*/ 3813 w 4182"/>
                <a:gd name="T81" fmla="*/ 1006 h 4106"/>
                <a:gd name="T82" fmla="*/ 3718 w 4182"/>
                <a:gd name="T83" fmla="*/ 847 h 4106"/>
                <a:gd name="T84" fmla="*/ 3470 w 4182"/>
                <a:gd name="T85" fmla="*/ 595 h 4106"/>
                <a:gd name="T86" fmla="*/ 3139 w 4182"/>
                <a:gd name="T87" fmla="*/ 308 h 4106"/>
                <a:gd name="T88" fmla="*/ 2067 w 4182"/>
                <a:gd name="T89" fmla="*/ 0 h 4106"/>
                <a:gd name="T90" fmla="*/ 787 w 4182"/>
                <a:gd name="T91" fmla="*/ 439 h 4106"/>
                <a:gd name="T92" fmla="*/ 89 w 4182"/>
                <a:gd name="T93" fmla="*/ 1459 h 4106"/>
                <a:gd name="T94" fmla="*/ 9 w 4182"/>
                <a:gd name="T95" fmla="*/ 1880 h 4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2" h="4106">
                  <a:moveTo>
                    <a:pt x="2152" y="4022"/>
                  </a:moveTo>
                  <a:cubicBezTo>
                    <a:pt x="1818" y="4022"/>
                    <a:pt x="1527" y="3989"/>
                    <a:pt x="1282" y="3867"/>
                  </a:cubicBezTo>
                  <a:cubicBezTo>
                    <a:pt x="1123" y="3787"/>
                    <a:pt x="973" y="3712"/>
                    <a:pt x="834" y="3603"/>
                  </a:cubicBezTo>
                  <a:cubicBezTo>
                    <a:pt x="808" y="3583"/>
                    <a:pt x="797" y="3565"/>
                    <a:pt x="773" y="3546"/>
                  </a:cubicBezTo>
                  <a:cubicBezTo>
                    <a:pt x="711" y="3497"/>
                    <a:pt x="693" y="3468"/>
                    <a:pt x="646" y="3427"/>
                  </a:cubicBezTo>
                  <a:cubicBezTo>
                    <a:pt x="560" y="3351"/>
                    <a:pt x="442" y="3197"/>
                    <a:pt x="382" y="3098"/>
                  </a:cubicBezTo>
                  <a:cubicBezTo>
                    <a:pt x="250" y="2879"/>
                    <a:pt x="94" y="2473"/>
                    <a:pt x="94" y="2184"/>
                  </a:cubicBezTo>
                  <a:cubicBezTo>
                    <a:pt x="94" y="1799"/>
                    <a:pt x="106" y="1560"/>
                    <a:pt x="280" y="1211"/>
                  </a:cubicBezTo>
                  <a:cubicBezTo>
                    <a:pt x="334" y="1105"/>
                    <a:pt x="478" y="840"/>
                    <a:pt x="567" y="769"/>
                  </a:cubicBezTo>
                  <a:cubicBezTo>
                    <a:pt x="595" y="747"/>
                    <a:pt x="604" y="739"/>
                    <a:pt x="630" y="713"/>
                  </a:cubicBezTo>
                  <a:lnTo>
                    <a:pt x="953" y="427"/>
                  </a:lnTo>
                  <a:cubicBezTo>
                    <a:pt x="1277" y="213"/>
                    <a:pt x="1674" y="85"/>
                    <a:pt x="2075" y="85"/>
                  </a:cubicBezTo>
                  <a:cubicBezTo>
                    <a:pt x="2385" y="85"/>
                    <a:pt x="2717" y="174"/>
                    <a:pt x="2939" y="288"/>
                  </a:cubicBezTo>
                  <a:lnTo>
                    <a:pt x="3360" y="578"/>
                  </a:lnTo>
                  <a:cubicBezTo>
                    <a:pt x="3430" y="647"/>
                    <a:pt x="3408" y="610"/>
                    <a:pt x="3483" y="700"/>
                  </a:cubicBezTo>
                  <a:cubicBezTo>
                    <a:pt x="3541" y="769"/>
                    <a:pt x="3569" y="789"/>
                    <a:pt x="3647" y="893"/>
                  </a:cubicBezTo>
                  <a:cubicBezTo>
                    <a:pt x="3850" y="1164"/>
                    <a:pt x="4023" y="1591"/>
                    <a:pt x="4023" y="1947"/>
                  </a:cubicBezTo>
                  <a:cubicBezTo>
                    <a:pt x="4023" y="2470"/>
                    <a:pt x="3975" y="2614"/>
                    <a:pt x="3777" y="3014"/>
                  </a:cubicBezTo>
                  <a:cubicBezTo>
                    <a:pt x="3733" y="3103"/>
                    <a:pt x="3548" y="3369"/>
                    <a:pt x="3473" y="3429"/>
                  </a:cubicBezTo>
                  <a:cubicBezTo>
                    <a:pt x="3340" y="3534"/>
                    <a:pt x="3274" y="3636"/>
                    <a:pt x="3077" y="3745"/>
                  </a:cubicBezTo>
                  <a:cubicBezTo>
                    <a:pt x="3019" y="3777"/>
                    <a:pt x="2974" y="3800"/>
                    <a:pt x="2914" y="3827"/>
                  </a:cubicBezTo>
                  <a:cubicBezTo>
                    <a:pt x="2776" y="3889"/>
                    <a:pt x="2714" y="3912"/>
                    <a:pt x="2567" y="3955"/>
                  </a:cubicBezTo>
                  <a:cubicBezTo>
                    <a:pt x="2455" y="3988"/>
                    <a:pt x="2297" y="4022"/>
                    <a:pt x="2152" y="4022"/>
                  </a:cubicBezTo>
                  <a:close/>
                  <a:moveTo>
                    <a:pt x="9" y="1880"/>
                  </a:moveTo>
                  <a:cubicBezTo>
                    <a:pt x="9" y="2149"/>
                    <a:pt x="0" y="2296"/>
                    <a:pt x="62" y="2563"/>
                  </a:cubicBezTo>
                  <a:cubicBezTo>
                    <a:pt x="76" y="2621"/>
                    <a:pt x="99" y="2693"/>
                    <a:pt x="122" y="2749"/>
                  </a:cubicBezTo>
                  <a:cubicBezTo>
                    <a:pt x="207" y="2959"/>
                    <a:pt x="341" y="3194"/>
                    <a:pt x="480" y="3373"/>
                  </a:cubicBezTo>
                  <a:cubicBezTo>
                    <a:pt x="543" y="3455"/>
                    <a:pt x="651" y="3558"/>
                    <a:pt x="730" y="3623"/>
                  </a:cubicBezTo>
                  <a:lnTo>
                    <a:pt x="868" y="3730"/>
                  </a:lnTo>
                  <a:cubicBezTo>
                    <a:pt x="893" y="3748"/>
                    <a:pt x="914" y="3762"/>
                    <a:pt x="939" y="3778"/>
                  </a:cubicBezTo>
                  <a:cubicBezTo>
                    <a:pt x="966" y="3795"/>
                    <a:pt x="993" y="3812"/>
                    <a:pt x="1017" y="3827"/>
                  </a:cubicBezTo>
                  <a:cubicBezTo>
                    <a:pt x="1283" y="3980"/>
                    <a:pt x="1622" y="4106"/>
                    <a:pt x="1982" y="4106"/>
                  </a:cubicBezTo>
                  <a:cubicBezTo>
                    <a:pt x="2426" y="4106"/>
                    <a:pt x="2563" y="4069"/>
                    <a:pt x="2935" y="3917"/>
                  </a:cubicBezTo>
                  <a:lnTo>
                    <a:pt x="3094" y="3830"/>
                  </a:lnTo>
                  <a:cubicBezTo>
                    <a:pt x="3147" y="3801"/>
                    <a:pt x="3197" y="3767"/>
                    <a:pt x="3243" y="3733"/>
                  </a:cubicBezTo>
                  <a:lnTo>
                    <a:pt x="3379" y="3624"/>
                  </a:lnTo>
                  <a:cubicBezTo>
                    <a:pt x="3403" y="3605"/>
                    <a:pt x="3422" y="3594"/>
                    <a:pt x="3445" y="3571"/>
                  </a:cubicBezTo>
                  <a:lnTo>
                    <a:pt x="3624" y="3377"/>
                  </a:lnTo>
                  <a:cubicBezTo>
                    <a:pt x="3763" y="3205"/>
                    <a:pt x="3800" y="3163"/>
                    <a:pt x="3915" y="2932"/>
                  </a:cubicBezTo>
                  <a:cubicBezTo>
                    <a:pt x="4155" y="2453"/>
                    <a:pt x="4182" y="1744"/>
                    <a:pt x="3944" y="1247"/>
                  </a:cubicBezTo>
                  <a:lnTo>
                    <a:pt x="3813" y="1006"/>
                  </a:lnTo>
                  <a:cubicBezTo>
                    <a:pt x="3780" y="952"/>
                    <a:pt x="3753" y="896"/>
                    <a:pt x="3718" y="847"/>
                  </a:cubicBezTo>
                  <a:lnTo>
                    <a:pt x="3470" y="595"/>
                  </a:lnTo>
                  <a:cubicBezTo>
                    <a:pt x="3363" y="487"/>
                    <a:pt x="3265" y="393"/>
                    <a:pt x="3139" y="308"/>
                  </a:cubicBezTo>
                  <a:cubicBezTo>
                    <a:pt x="2870" y="127"/>
                    <a:pt x="2419" y="0"/>
                    <a:pt x="2067" y="0"/>
                  </a:cubicBezTo>
                  <a:cubicBezTo>
                    <a:pt x="1608" y="0"/>
                    <a:pt x="1130" y="165"/>
                    <a:pt x="787" y="439"/>
                  </a:cubicBezTo>
                  <a:cubicBezTo>
                    <a:pt x="457" y="703"/>
                    <a:pt x="223" y="1059"/>
                    <a:pt x="89" y="1459"/>
                  </a:cubicBezTo>
                  <a:cubicBezTo>
                    <a:pt x="52" y="1570"/>
                    <a:pt x="9" y="1739"/>
                    <a:pt x="9" y="18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4" name="Freeform 15"/>
            <p:cNvSpPr>
              <a:spLocks noEditPoints="1"/>
            </p:cNvSpPr>
            <p:nvPr/>
          </p:nvSpPr>
          <p:spPr bwMode="auto">
            <a:xfrm>
              <a:off x="4570413" y="2382838"/>
              <a:ext cx="298450" cy="184150"/>
            </a:xfrm>
            <a:custGeom>
              <a:avLst/>
              <a:gdLst>
                <a:gd name="T0" fmla="*/ 781 w 1287"/>
                <a:gd name="T1" fmla="*/ 444 h 788"/>
                <a:gd name="T2" fmla="*/ 1067 w 1287"/>
                <a:gd name="T3" fmla="*/ 69 h 788"/>
                <a:gd name="T4" fmla="*/ 1118 w 1287"/>
                <a:gd name="T5" fmla="*/ 128 h 788"/>
                <a:gd name="T6" fmla="*/ 1228 w 1287"/>
                <a:gd name="T7" fmla="*/ 204 h 788"/>
                <a:gd name="T8" fmla="*/ 1236 w 1287"/>
                <a:gd name="T9" fmla="*/ 187 h 788"/>
                <a:gd name="T10" fmla="*/ 1278 w 1287"/>
                <a:gd name="T11" fmla="*/ 86 h 788"/>
                <a:gd name="T12" fmla="*/ 1168 w 1287"/>
                <a:gd name="T13" fmla="*/ 103 h 788"/>
                <a:gd name="T14" fmla="*/ 997 w 1287"/>
                <a:gd name="T15" fmla="*/ 101 h 788"/>
                <a:gd name="T16" fmla="*/ 728 w 1287"/>
                <a:gd name="T17" fmla="*/ 306 h 788"/>
                <a:gd name="T18" fmla="*/ 779 w 1287"/>
                <a:gd name="T19" fmla="*/ 433 h 788"/>
                <a:gd name="T20" fmla="*/ 711 w 1287"/>
                <a:gd name="T21" fmla="*/ 314 h 788"/>
                <a:gd name="T22" fmla="*/ 398 w 1287"/>
                <a:gd name="T23" fmla="*/ 450 h 788"/>
                <a:gd name="T24" fmla="*/ 329 w 1287"/>
                <a:gd name="T25" fmla="*/ 484 h 788"/>
                <a:gd name="T26" fmla="*/ 152 w 1287"/>
                <a:gd name="T27" fmla="*/ 534 h 788"/>
                <a:gd name="T28" fmla="*/ 203 w 1287"/>
                <a:gd name="T29" fmla="*/ 721 h 788"/>
                <a:gd name="T30" fmla="*/ 102 w 1287"/>
                <a:gd name="T31" fmla="*/ 543 h 788"/>
                <a:gd name="T32" fmla="*/ 0 w 1287"/>
                <a:gd name="T33" fmla="*/ 534 h 788"/>
                <a:gd name="T34" fmla="*/ 42 w 1287"/>
                <a:gd name="T35" fmla="*/ 560 h 788"/>
                <a:gd name="T36" fmla="*/ 220 w 1287"/>
                <a:gd name="T37" fmla="*/ 534 h 788"/>
                <a:gd name="T38" fmla="*/ 313 w 1287"/>
                <a:gd name="T39" fmla="*/ 729 h 788"/>
                <a:gd name="T40" fmla="*/ 406 w 1287"/>
                <a:gd name="T41" fmla="*/ 678 h 788"/>
                <a:gd name="T42" fmla="*/ 421 w 1287"/>
                <a:gd name="T43" fmla="*/ 630 h 788"/>
                <a:gd name="T44" fmla="*/ 474 w 1287"/>
                <a:gd name="T45" fmla="*/ 458 h 788"/>
                <a:gd name="T46" fmla="*/ 584 w 1287"/>
                <a:gd name="T47" fmla="*/ 628 h 788"/>
                <a:gd name="T48" fmla="*/ 686 w 1287"/>
                <a:gd name="T49" fmla="*/ 619 h 788"/>
                <a:gd name="T50" fmla="*/ 609 w 1287"/>
                <a:gd name="T51" fmla="*/ 501 h 788"/>
                <a:gd name="T52" fmla="*/ 821 w 1287"/>
                <a:gd name="T53" fmla="*/ 534 h 788"/>
                <a:gd name="T54" fmla="*/ 838 w 1287"/>
                <a:gd name="T55" fmla="*/ 271 h 788"/>
                <a:gd name="T56" fmla="*/ 940 w 1287"/>
                <a:gd name="T57" fmla="*/ 450 h 788"/>
                <a:gd name="T58" fmla="*/ 1049 w 1287"/>
                <a:gd name="T59" fmla="*/ 264 h 788"/>
                <a:gd name="T60" fmla="*/ 957 w 1287"/>
                <a:gd name="T61" fmla="*/ 297 h 788"/>
                <a:gd name="T62" fmla="*/ 948 w 1287"/>
                <a:gd name="T63" fmla="*/ 221 h 788"/>
                <a:gd name="T64" fmla="*/ 897 w 1287"/>
                <a:gd name="T65" fmla="*/ 213 h 788"/>
                <a:gd name="T66" fmla="*/ 982 w 1287"/>
                <a:gd name="T67" fmla="*/ 145 h 788"/>
                <a:gd name="T68" fmla="*/ 1228 w 1287"/>
                <a:gd name="T69" fmla="*/ 20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7" h="788">
                  <a:moveTo>
                    <a:pt x="779" y="441"/>
                  </a:moveTo>
                  <a:lnTo>
                    <a:pt x="781" y="444"/>
                  </a:lnTo>
                  <a:cubicBezTo>
                    <a:pt x="781" y="444"/>
                    <a:pt x="778" y="442"/>
                    <a:pt x="779" y="441"/>
                  </a:cubicBezTo>
                  <a:close/>
                  <a:moveTo>
                    <a:pt x="1067" y="69"/>
                  </a:moveTo>
                  <a:cubicBezTo>
                    <a:pt x="1103" y="70"/>
                    <a:pt x="1119" y="73"/>
                    <a:pt x="1134" y="94"/>
                  </a:cubicBezTo>
                  <a:cubicBezTo>
                    <a:pt x="1128" y="119"/>
                    <a:pt x="1131" y="108"/>
                    <a:pt x="1118" y="128"/>
                  </a:cubicBezTo>
                  <a:cubicBezTo>
                    <a:pt x="1087" y="120"/>
                    <a:pt x="1071" y="104"/>
                    <a:pt x="1067" y="69"/>
                  </a:cubicBezTo>
                  <a:close/>
                  <a:moveTo>
                    <a:pt x="1228" y="204"/>
                  </a:moveTo>
                  <a:cubicBezTo>
                    <a:pt x="1197" y="204"/>
                    <a:pt x="1151" y="208"/>
                    <a:pt x="1134" y="145"/>
                  </a:cubicBezTo>
                  <a:lnTo>
                    <a:pt x="1236" y="187"/>
                  </a:lnTo>
                  <a:cubicBezTo>
                    <a:pt x="1285" y="186"/>
                    <a:pt x="1287" y="147"/>
                    <a:pt x="1287" y="94"/>
                  </a:cubicBezTo>
                  <a:lnTo>
                    <a:pt x="1278" y="86"/>
                  </a:lnTo>
                  <a:cubicBezTo>
                    <a:pt x="1254" y="104"/>
                    <a:pt x="1262" y="85"/>
                    <a:pt x="1261" y="128"/>
                  </a:cubicBezTo>
                  <a:cubicBezTo>
                    <a:pt x="1227" y="110"/>
                    <a:pt x="1223" y="103"/>
                    <a:pt x="1168" y="103"/>
                  </a:cubicBezTo>
                  <a:cubicBezTo>
                    <a:pt x="1185" y="67"/>
                    <a:pt x="1186" y="58"/>
                    <a:pt x="1177" y="18"/>
                  </a:cubicBezTo>
                  <a:cubicBezTo>
                    <a:pt x="1101" y="0"/>
                    <a:pt x="1032" y="42"/>
                    <a:pt x="997" y="101"/>
                  </a:cubicBezTo>
                  <a:cubicBezTo>
                    <a:pt x="973" y="143"/>
                    <a:pt x="994" y="128"/>
                    <a:pt x="952" y="149"/>
                  </a:cubicBezTo>
                  <a:cubicBezTo>
                    <a:pt x="891" y="179"/>
                    <a:pt x="764" y="296"/>
                    <a:pt x="728" y="306"/>
                  </a:cubicBezTo>
                  <a:lnTo>
                    <a:pt x="762" y="323"/>
                  </a:lnTo>
                  <a:cubicBezTo>
                    <a:pt x="765" y="356"/>
                    <a:pt x="776" y="400"/>
                    <a:pt x="779" y="433"/>
                  </a:cubicBezTo>
                  <a:cubicBezTo>
                    <a:pt x="741" y="413"/>
                    <a:pt x="721" y="392"/>
                    <a:pt x="686" y="374"/>
                  </a:cubicBezTo>
                  <a:cubicBezTo>
                    <a:pt x="696" y="354"/>
                    <a:pt x="705" y="339"/>
                    <a:pt x="711" y="314"/>
                  </a:cubicBezTo>
                  <a:cubicBezTo>
                    <a:pt x="687" y="327"/>
                    <a:pt x="665" y="337"/>
                    <a:pt x="638" y="351"/>
                  </a:cubicBezTo>
                  <a:cubicBezTo>
                    <a:pt x="545" y="401"/>
                    <a:pt x="522" y="421"/>
                    <a:pt x="398" y="450"/>
                  </a:cubicBezTo>
                  <a:cubicBezTo>
                    <a:pt x="405" y="534"/>
                    <a:pt x="425" y="404"/>
                    <a:pt x="466" y="577"/>
                  </a:cubicBezTo>
                  <a:cubicBezTo>
                    <a:pt x="379" y="531"/>
                    <a:pt x="382" y="491"/>
                    <a:pt x="329" y="484"/>
                  </a:cubicBezTo>
                  <a:cubicBezTo>
                    <a:pt x="287" y="478"/>
                    <a:pt x="268" y="491"/>
                    <a:pt x="233" y="497"/>
                  </a:cubicBezTo>
                  <a:cubicBezTo>
                    <a:pt x="181" y="506"/>
                    <a:pt x="165" y="486"/>
                    <a:pt x="152" y="534"/>
                  </a:cubicBezTo>
                  <a:cubicBezTo>
                    <a:pt x="181" y="537"/>
                    <a:pt x="183" y="541"/>
                    <a:pt x="203" y="551"/>
                  </a:cubicBezTo>
                  <a:cubicBezTo>
                    <a:pt x="203" y="623"/>
                    <a:pt x="216" y="664"/>
                    <a:pt x="203" y="721"/>
                  </a:cubicBezTo>
                  <a:cubicBezTo>
                    <a:pt x="173" y="728"/>
                    <a:pt x="175" y="729"/>
                    <a:pt x="135" y="729"/>
                  </a:cubicBezTo>
                  <a:cubicBezTo>
                    <a:pt x="121" y="700"/>
                    <a:pt x="102" y="589"/>
                    <a:pt x="102" y="543"/>
                  </a:cubicBezTo>
                  <a:cubicBezTo>
                    <a:pt x="142" y="539"/>
                    <a:pt x="116" y="555"/>
                    <a:pt x="135" y="518"/>
                  </a:cubicBezTo>
                  <a:cubicBezTo>
                    <a:pt x="103" y="518"/>
                    <a:pt x="28" y="528"/>
                    <a:pt x="0" y="534"/>
                  </a:cubicBezTo>
                  <a:lnTo>
                    <a:pt x="0" y="560"/>
                  </a:lnTo>
                  <a:lnTo>
                    <a:pt x="42" y="560"/>
                  </a:lnTo>
                  <a:cubicBezTo>
                    <a:pt x="42" y="675"/>
                    <a:pt x="45" y="788"/>
                    <a:pt x="166" y="760"/>
                  </a:cubicBezTo>
                  <a:cubicBezTo>
                    <a:pt x="291" y="731"/>
                    <a:pt x="222" y="614"/>
                    <a:pt x="220" y="534"/>
                  </a:cubicBezTo>
                  <a:cubicBezTo>
                    <a:pt x="250" y="528"/>
                    <a:pt x="248" y="526"/>
                    <a:pt x="288" y="526"/>
                  </a:cubicBezTo>
                  <a:cubicBezTo>
                    <a:pt x="318" y="657"/>
                    <a:pt x="328" y="555"/>
                    <a:pt x="313" y="729"/>
                  </a:cubicBezTo>
                  <a:cubicBezTo>
                    <a:pt x="354" y="720"/>
                    <a:pt x="351" y="712"/>
                    <a:pt x="406" y="712"/>
                  </a:cubicBezTo>
                  <a:lnTo>
                    <a:pt x="406" y="678"/>
                  </a:lnTo>
                  <a:cubicBezTo>
                    <a:pt x="354" y="677"/>
                    <a:pt x="338" y="656"/>
                    <a:pt x="330" y="560"/>
                  </a:cubicBezTo>
                  <a:cubicBezTo>
                    <a:pt x="364" y="578"/>
                    <a:pt x="392" y="604"/>
                    <a:pt x="421" y="630"/>
                  </a:cubicBezTo>
                  <a:cubicBezTo>
                    <a:pt x="494" y="693"/>
                    <a:pt x="484" y="673"/>
                    <a:pt x="525" y="670"/>
                  </a:cubicBezTo>
                  <a:cubicBezTo>
                    <a:pt x="518" y="589"/>
                    <a:pt x="474" y="546"/>
                    <a:pt x="474" y="458"/>
                  </a:cubicBezTo>
                  <a:cubicBezTo>
                    <a:pt x="491" y="450"/>
                    <a:pt x="504" y="446"/>
                    <a:pt x="525" y="441"/>
                  </a:cubicBezTo>
                  <a:cubicBezTo>
                    <a:pt x="531" y="514"/>
                    <a:pt x="584" y="547"/>
                    <a:pt x="584" y="628"/>
                  </a:cubicBezTo>
                  <a:cubicBezTo>
                    <a:pt x="556" y="638"/>
                    <a:pt x="578" y="617"/>
                    <a:pt x="559" y="653"/>
                  </a:cubicBezTo>
                  <a:cubicBezTo>
                    <a:pt x="621" y="648"/>
                    <a:pt x="618" y="619"/>
                    <a:pt x="686" y="619"/>
                  </a:cubicBezTo>
                  <a:lnTo>
                    <a:pt x="686" y="585"/>
                  </a:lnTo>
                  <a:cubicBezTo>
                    <a:pt x="641" y="584"/>
                    <a:pt x="647" y="581"/>
                    <a:pt x="609" y="501"/>
                  </a:cubicBezTo>
                  <a:cubicBezTo>
                    <a:pt x="599" y="478"/>
                    <a:pt x="564" y="384"/>
                    <a:pt x="628" y="403"/>
                  </a:cubicBezTo>
                  <a:cubicBezTo>
                    <a:pt x="686" y="420"/>
                    <a:pt x="739" y="533"/>
                    <a:pt x="821" y="534"/>
                  </a:cubicBezTo>
                  <a:cubicBezTo>
                    <a:pt x="821" y="435"/>
                    <a:pt x="782" y="377"/>
                    <a:pt x="804" y="280"/>
                  </a:cubicBezTo>
                  <a:lnTo>
                    <a:pt x="838" y="271"/>
                  </a:lnTo>
                  <a:lnTo>
                    <a:pt x="938" y="393"/>
                  </a:lnTo>
                  <a:cubicBezTo>
                    <a:pt x="955" y="421"/>
                    <a:pt x="941" y="401"/>
                    <a:pt x="940" y="450"/>
                  </a:cubicBezTo>
                  <a:cubicBezTo>
                    <a:pt x="1024" y="405"/>
                    <a:pt x="1066" y="358"/>
                    <a:pt x="1118" y="323"/>
                  </a:cubicBezTo>
                  <a:cubicBezTo>
                    <a:pt x="1114" y="316"/>
                    <a:pt x="1049" y="209"/>
                    <a:pt x="1049" y="264"/>
                  </a:cubicBezTo>
                  <a:cubicBezTo>
                    <a:pt x="1048" y="315"/>
                    <a:pt x="1063" y="359"/>
                    <a:pt x="991" y="365"/>
                  </a:cubicBezTo>
                  <a:cubicBezTo>
                    <a:pt x="979" y="317"/>
                    <a:pt x="967" y="336"/>
                    <a:pt x="957" y="297"/>
                  </a:cubicBezTo>
                  <a:cubicBezTo>
                    <a:pt x="990" y="297"/>
                    <a:pt x="991" y="300"/>
                    <a:pt x="1016" y="306"/>
                  </a:cubicBezTo>
                  <a:cubicBezTo>
                    <a:pt x="1015" y="253"/>
                    <a:pt x="991" y="231"/>
                    <a:pt x="948" y="221"/>
                  </a:cubicBezTo>
                  <a:lnTo>
                    <a:pt x="948" y="272"/>
                  </a:lnTo>
                  <a:cubicBezTo>
                    <a:pt x="909" y="263"/>
                    <a:pt x="898" y="258"/>
                    <a:pt x="897" y="213"/>
                  </a:cubicBezTo>
                  <a:cubicBezTo>
                    <a:pt x="962" y="198"/>
                    <a:pt x="958" y="208"/>
                    <a:pt x="1016" y="213"/>
                  </a:cubicBezTo>
                  <a:cubicBezTo>
                    <a:pt x="1015" y="161"/>
                    <a:pt x="1005" y="179"/>
                    <a:pt x="982" y="145"/>
                  </a:cubicBezTo>
                  <a:cubicBezTo>
                    <a:pt x="1051" y="112"/>
                    <a:pt x="1133" y="224"/>
                    <a:pt x="1134" y="289"/>
                  </a:cubicBezTo>
                  <a:cubicBezTo>
                    <a:pt x="1164" y="281"/>
                    <a:pt x="1211" y="229"/>
                    <a:pt x="1228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5" name="Freeform 16"/>
            <p:cNvSpPr>
              <a:spLocks noEditPoints="1"/>
            </p:cNvSpPr>
            <p:nvPr/>
          </p:nvSpPr>
          <p:spPr bwMode="auto">
            <a:xfrm>
              <a:off x="4165600" y="2305051"/>
              <a:ext cx="212725" cy="219075"/>
            </a:xfrm>
            <a:custGeom>
              <a:avLst/>
              <a:gdLst>
                <a:gd name="T0" fmla="*/ 770 w 914"/>
                <a:gd name="T1" fmla="*/ 779 h 937"/>
                <a:gd name="T2" fmla="*/ 796 w 914"/>
                <a:gd name="T3" fmla="*/ 686 h 937"/>
                <a:gd name="T4" fmla="*/ 855 w 914"/>
                <a:gd name="T5" fmla="*/ 720 h 937"/>
                <a:gd name="T6" fmla="*/ 770 w 914"/>
                <a:gd name="T7" fmla="*/ 779 h 937"/>
                <a:gd name="T8" fmla="*/ 677 w 914"/>
                <a:gd name="T9" fmla="*/ 712 h 937"/>
                <a:gd name="T10" fmla="*/ 728 w 914"/>
                <a:gd name="T11" fmla="*/ 618 h 937"/>
                <a:gd name="T12" fmla="*/ 677 w 914"/>
                <a:gd name="T13" fmla="*/ 712 h 937"/>
                <a:gd name="T14" fmla="*/ 421 w 914"/>
                <a:gd name="T15" fmla="*/ 642 h 937"/>
                <a:gd name="T16" fmla="*/ 381 w 914"/>
                <a:gd name="T17" fmla="*/ 618 h 937"/>
                <a:gd name="T18" fmla="*/ 388 w 914"/>
                <a:gd name="T19" fmla="*/ 600 h 937"/>
                <a:gd name="T20" fmla="*/ 415 w 914"/>
                <a:gd name="T21" fmla="*/ 542 h 937"/>
                <a:gd name="T22" fmla="*/ 482 w 914"/>
                <a:gd name="T23" fmla="*/ 576 h 937"/>
                <a:gd name="T24" fmla="*/ 421 w 914"/>
                <a:gd name="T25" fmla="*/ 642 h 937"/>
                <a:gd name="T26" fmla="*/ 447 w 914"/>
                <a:gd name="T27" fmla="*/ 510 h 937"/>
                <a:gd name="T28" fmla="*/ 533 w 914"/>
                <a:gd name="T29" fmla="*/ 500 h 937"/>
                <a:gd name="T30" fmla="*/ 499 w 914"/>
                <a:gd name="T31" fmla="*/ 559 h 937"/>
                <a:gd name="T32" fmla="*/ 447 w 914"/>
                <a:gd name="T33" fmla="*/ 510 h 937"/>
                <a:gd name="T34" fmla="*/ 0 w 914"/>
                <a:gd name="T35" fmla="*/ 136 h 937"/>
                <a:gd name="T36" fmla="*/ 180 w 914"/>
                <a:gd name="T37" fmla="*/ 231 h 937"/>
                <a:gd name="T38" fmla="*/ 279 w 914"/>
                <a:gd name="T39" fmla="*/ 212 h 937"/>
                <a:gd name="T40" fmla="*/ 228 w 914"/>
                <a:gd name="T41" fmla="*/ 280 h 937"/>
                <a:gd name="T42" fmla="*/ 322 w 914"/>
                <a:gd name="T43" fmla="*/ 271 h 937"/>
                <a:gd name="T44" fmla="*/ 247 w 914"/>
                <a:gd name="T45" fmla="*/ 350 h 937"/>
                <a:gd name="T46" fmla="*/ 152 w 914"/>
                <a:gd name="T47" fmla="*/ 390 h 937"/>
                <a:gd name="T48" fmla="*/ 245 w 914"/>
                <a:gd name="T49" fmla="*/ 491 h 937"/>
                <a:gd name="T50" fmla="*/ 290 w 914"/>
                <a:gd name="T51" fmla="*/ 409 h 937"/>
                <a:gd name="T52" fmla="*/ 372 w 914"/>
                <a:gd name="T53" fmla="*/ 339 h 937"/>
                <a:gd name="T54" fmla="*/ 364 w 914"/>
                <a:gd name="T55" fmla="*/ 432 h 937"/>
                <a:gd name="T56" fmla="*/ 440 w 914"/>
                <a:gd name="T57" fmla="*/ 398 h 937"/>
                <a:gd name="T58" fmla="*/ 346 w 914"/>
                <a:gd name="T59" fmla="*/ 532 h 937"/>
                <a:gd name="T60" fmla="*/ 288 w 914"/>
                <a:gd name="T61" fmla="*/ 551 h 937"/>
                <a:gd name="T62" fmla="*/ 491 w 914"/>
                <a:gd name="T63" fmla="*/ 720 h 937"/>
                <a:gd name="T64" fmla="*/ 474 w 914"/>
                <a:gd name="T65" fmla="*/ 678 h 937"/>
                <a:gd name="T66" fmla="*/ 584 w 914"/>
                <a:gd name="T67" fmla="*/ 551 h 937"/>
                <a:gd name="T68" fmla="*/ 643 w 914"/>
                <a:gd name="T69" fmla="*/ 576 h 937"/>
                <a:gd name="T70" fmla="*/ 601 w 914"/>
                <a:gd name="T71" fmla="*/ 813 h 937"/>
                <a:gd name="T72" fmla="*/ 711 w 914"/>
                <a:gd name="T73" fmla="*/ 745 h 937"/>
                <a:gd name="T74" fmla="*/ 688 w 914"/>
                <a:gd name="T75" fmla="*/ 850 h 937"/>
                <a:gd name="T76" fmla="*/ 914 w 914"/>
                <a:gd name="T77" fmla="*/ 737 h 937"/>
                <a:gd name="T78" fmla="*/ 830 w 914"/>
                <a:gd name="T79" fmla="*/ 678 h 937"/>
                <a:gd name="T80" fmla="*/ 747 w 914"/>
                <a:gd name="T81" fmla="*/ 617 h 937"/>
                <a:gd name="T82" fmla="*/ 661 w 914"/>
                <a:gd name="T83" fmla="*/ 559 h 937"/>
                <a:gd name="T84" fmla="*/ 539 w 914"/>
                <a:gd name="T85" fmla="*/ 468 h 937"/>
                <a:gd name="T86" fmla="*/ 505 w 914"/>
                <a:gd name="T87" fmla="*/ 427 h 937"/>
                <a:gd name="T88" fmla="*/ 464 w 914"/>
                <a:gd name="T89" fmla="*/ 400 h 937"/>
                <a:gd name="T90" fmla="*/ 332 w 914"/>
                <a:gd name="T91" fmla="*/ 244 h 937"/>
                <a:gd name="T92" fmla="*/ 291 w 914"/>
                <a:gd name="T93" fmla="*/ 208 h 937"/>
                <a:gd name="T94" fmla="*/ 228 w 914"/>
                <a:gd name="T95" fmla="*/ 119 h 937"/>
                <a:gd name="T96" fmla="*/ 175 w 914"/>
                <a:gd name="T97" fmla="*/ 201 h 937"/>
                <a:gd name="T98" fmla="*/ 76 w 914"/>
                <a:gd name="T99" fmla="*/ 237 h 937"/>
                <a:gd name="T100" fmla="*/ 39 w 914"/>
                <a:gd name="T101" fmla="*/ 191 h 937"/>
                <a:gd name="T102" fmla="*/ 228 w 914"/>
                <a:gd name="T103" fmla="*/ 110 h 937"/>
                <a:gd name="T104" fmla="*/ 169 w 914"/>
                <a:gd name="T105" fmla="*/ 0 h 937"/>
                <a:gd name="T106" fmla="*/ 134 w 914"/>
                <a:gd name="T107" fmla="*/ 41 h 937"/>
                <a:gd name="T108" fmla="*/ 117 w 914"/>
                <a:gd name="T109" fmla="*/ 58 h 937"/>
                <a:gd name="T110" fmla="*/ 0 w 914"/>
                <a:gd name="T111" fmla="*/ 136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4" h="937">
                  <a:moveTo>
                    <a:pt x="770" y="779"/>
                  </a:moveTo>
                  <a:cubicBezTo>
                    <a:pt x="781" y="756"/>
                    <a:pt x="795" y="719"/>
                    <a:pt x="796" y="686"/>
                  </a:cubicBezTo>
                  <a:cubicBezTo>
                    <a:pt x="852" y="686"/>
                    <a:pt x="838" y="687"/>
                    <a:pt x="855" y="720"/>
                  </a:cubicBezTo>
                  <a:lnTo>
                    <a:pt x="770" y="779"/>
                  </a:lnTo>
                  <a:close/>
                  <a:moveTo>
                    <a:pt x="677" y="712"/>
                  </a:moveTo>
                  <a:cubicBezTo>
                    <a:pt x="684" y="634"/>
                    <a:pt x="696" y="626"/>
                    <a:pt x="728" y="618"/>
                  </a:cubicBezTo>
                  <a:cubicBezTo>
                    <a:pt x="734" y="646"/>
                    <a:pt x="758" y="693"/>
                    <a:pt x="677" y="712"/>
                  </a:cubicBezTo>
                  <a:close/>
                  <a:moveTo>
                    <a:pt x="421" y="642"/>
                  </a:moveTo>
                  <a:cubicBezTo>
                    <a:pt x="399" y="627"/>
                    <a:pt x="412" y="627"/>
                    <a:pt x="381" y="618"/>
                  </a:cubicBezTo>
                  <a:cubicBezTo>
                    <a:pt x="383" y="614"/>
                    <a:pt x="387" y="603"/>
                    <a:pt x="388" y="600"/>
                  </a:cubicBezTo>
                  <a:cubicBezTo>
                    <a:pt x="416" y="544"/>
                    <a:pt x="411" y="591"/>
                    <a:pt x="415" y="542"/>
                  </a:cubicBezTo>
                  <a:cubicBezTo>
                    <a:pt x="466" y="543"/>
                    <a:pt x="448" y="553"/>
                    <a:pt x="482" y="576"/>
                  </a:cubicBezTo>
                  <a:lnTo>
                    <a:pt x="421" y="642"/>
                  </a:lnTo>
                  <a:close/>
                  <a:moveTo>
                    <a:pt x="447" y="510"/>
                  </a:moveTo>
                  <a:cubicBezTo>
                    <a:pt x="449" y="508"/>
                    <a:pt x="533" y="433"/>
                    <a:pt x="533" y="500"/>
                  </a:cubicBezTo>
                  <a:cubicBezTo>
                    <a:pt x="533" y="515"/>
                    <a:pt x="508" y="547"/>
                    <a:pt x="499" y="559"/>
                  </a:cubicBezTo>
                  <a:lnTo>
                    <a:pt x="447" y="510"/>
                  </a:lnTo>
                  <a:close/>
                  <a:moveTo>
                    <a:pt x="0" y="136"/>
                  </a:moveTo>
                  <a:cubicBezTo>
                    <a:pt x="0" y="253"/>
                    <a:pt x="70" y="313"/>
                    <a:pt x="180" y="231"/>
                  </a:cubicBezTo>
                  <a:cubicBezTo>
                    <a:pt x="215" y="204"/>
                    <a:pt x="223" y="212"/>
                    <a:pt x="279" y="212"/>
                  </a:cubicBezTo>
                  <a:cubicBezTo>
                    <a:pt x="255" y="246"/>
                    <a:pt x="242" y="223"/>
                    <a:pt x="228" y="280"/>
                  </a:cubicBezTo>
                  <a:cubicBezTo>
                    <a:pt x="265" y="279"/>
                    <a:pt x="275" y="271"/>
                    <a:pt x="322" y="271"/>
                  </a:cubicBezTo>
                  <a:cubicBezTo>
                    <a:pt x="310" y="321"/>
                    <a:pt x="280" y="319"/>
                    <a:pt x="247" y="350"/>
                  </a:cubicBezTo>
                  <a:cubicBezTo>
                    <a:pt x="174" y="419"/>
                    <a:pt x="221" y="391"/>
                    <a:pt x="152" y="390"/>
                  </a:cubicBezTo>
                  <a:cubicBezTo>
                    <a:pt x="156" y="432"/>
                    <a:pt x="224" y="486"/>
                    <a:pt x="245" y="491"/>
                  </a:cubicBezTo>
                  <a:cubicBezTo>
                    <a:pt x="232" y="433"/>
                    <a:pt x="252" y="442"/>
                    <a:pt x="290" y="409"/>
                  </a:cubicBezTo>
                  <a:cubicBezTo>
                    <a:pt x="326" y="378"/>
                    <a:pt x="327" y="363"/>
                    <a:pt x="372" y="339"/>
                  </a:cubicBezTo>
                  <a:cubicBezTo>
                    <a:pt x="372" y="386"/>
                    <a:pt x="367" y="397"/>
                    <a:pt x="364" y="432"/>
                  </a:cubicBezTo>
                  <a:cubicBezTo>
                    <a:pt x="438" y="397"/>
                    <a:pt x="398" y="402"/>
                    <a:pt x="440" y="398"/>
                  </a:cubicBezTo>
                  <a:cubicBezTo>
                    <a:pt x="436" y="449"/>
                    <a:pt x="387" y="495"/>
                    <a:pt x="346" y="532"/>
                  </a:cubicBezTo>
                  <a:cubicBezTo>
                    <a:pt x="322" y="554"/>
                    <a:pt x="330" y="551"/>
                    <a:pt x="288" y="551"/>
                  </a:cubicBezTo>
                  <a:cubicBezTo>
                    <a:pt x="316" y="593"/>
                    <a:pt x="445" y="709"/>
                    <a:pt x="491" y="720"/>
                  </a:cubicBezTo>
                  <a:cubicBezTo>
                    <a:pt x="488" y="684"/>
                    <a:pt x="492" y="705"/>
                    <a:pt x="474" y="678"/>
                  </a:cubicBezTo>
                  <a:cubicBezTo>
                    <a:pt x="513" y="667"/>
                    <a:pt x="565" y="586"/>
                    <a:pt x="584" y="551"/>
                  </a:cubicBezTo>
                  <a:cubicBezTo>
                    <a:pt x="604" y="561"/>
                    <a:pt x="623" y="565"/>
                    <a:pt x="643" y="576"/>
                  </a:cubicBezTo>
                  <a:cubicBezTo>
                    <a:pt x="615" y="696"/>
                    <a:pt x="591" y="697"/>
                    <a:pt x="601" y="813"/>
                  </a:cubicBezTo>
                  <a:cubicBezTo>
                    <a:pt x="655" y="800"/>
                    <a:pt x="658" y="760"/>
                    <a:pt x="711" y="745"/>
                  </a:cubicBezTo>
                  <a:cubicBezTo>
                    <a:pt x="707" y="763"/>
                    <a:pt x="687" y="838"/>
                    <a:pt x="688" y="850"/>
                  </a:cubicBezTo>
                  <a:cubicBezTo>
                    <a:pt x="695" y="937"/>
                    <a:pt x="793" y="765"/>
                    <a:pt x="914" y="737"/>
                  </a:cubicBezTo>
                  <a:cubicBezTo>
                    <a:pt x="910" y="689"/>
                    <a:pt x="877" y="682"/>
                    <a:pt x="830" y="678"/>
                  </a:cubicBezTo>
                  <a:cubicBezTo>
                    <a:pt x="826" y="643"/>
                    <a:pt x="828" y="647"/>
                    <a:pt x="747" y="617"/>
                  </a:cubicBezTo>
                  <a:cubicBezTo>
                    <a:pt x="696" y="598"/>
                    <a:pt x="754" y="617"/>
                    <a:pt x="661" y="559"/>
                  </a:cubicBezTo>
                  <a:lnTo>
                    <a:pt x="539" y="468"/>
                  </a:lnTo>
                  <a:cubicBezTo>
                    <a:pt x="518" y="450"/>
                    <a:pt x="528" y="447"/>
                    <a:pt x="505" y="427"/>
                  </a:cubicBezTo>
                  <a:cubicBezTo>
                    <a:pt x="493" y="418"/>
                    <a:pt x="474" y="409"/>
                    <a:pt x="464" y="400"/>
                  </a:cubicBezTo>
                  <a:cubicBezTo>
                    <a:pt x="442" y="380"/>
                    <a:pt x="389" y="297"/>
                    <a:pt x="332" y="244"/>
                  </a:cubicBezTo>
                  <a:cubicBezTo>
                    <a:pt x="319" y="231"/>
                    <a:pt x="300" y="219"/>
                    <a:pt x="291" y="208"/>
                  </a:cubicBezTo>
                  <a:cubicBezTo>
                    <a:pt x="261" y="168"/>
                    <a:pt x="287" y="158"/>
                    <a:pt x="228" y="119"/>
                  </a:cubicBezTo>
                  <a:cubicBezTo>
                    <a:pt x="228" y="186"/>
                    <a:pt x="225" y="176"/>
                    <a:pt x="175" y="201"/>
                  </a:cubicBezTo>
                  <a:cubicBezTo>
                    <a:pt x="140" y="218"/>
                    <a:pt x="125" y="237"/>
                    <a:pt x="76" y="237"/>
                  </a:cubicBezTo>
                  <a:cubicBezTo>
                    <a:pt x="50" y="237"/>
                    <a:pt x="35" y="210"/>
                    <a:pt x="39" y="191"/>
                  </a:cubicBezTo>
                  <a:cubicBezTo>
                    <a:pt x="48" y="156"/>
                    <a:pt x="162" y="79"/>
                    <a:pt x="228" y="110"/>
                  </a:cubicBezTo>
                  <a:cubicBezTo>
                    <a:pt x="223" y="86"/>
                    <a:pt x="185" y="12"/>
                    <a:pt x="169" y="0"/>
                  </a:cubicBezTo>
                  <a:cubicBezTo>
                    <a:pt x="125" y="12"/>
                    <a:pt x="158" y="6"/>
                    <a:pt x="134" y="41"/>
                  </a:cubicBezTo>
                  <a:cubicBezTo>
                    <a:pt x="126" y="54"/>
                    <a:pt x="133" y="47"/>
                    <a:pt x="117" y="58"/>
                  </a:cubicBezTo>
                  <a:cubicBezTo>
                    <a:pt x="84" y="84"/>
                    <a:pt x="0" y="102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6" name="Freeform 17"/>
            <p:cNvSpPr>
              <a:spLocks noEditPoints="1"/>
            </p:cNvSpPr>
            <p:nvPr/>
          </p:nvSpPr>
          <p:spPr bwMode="auto">
            <a:xfrm>
              <a:off x="4154488" y="1903413"/>
              <a:ext cx="77788" cy="103188"/>
            </a:xfrm>
            <a:custGeom>
              <a:avLst/>
              <a:gdLst>
                <a:gd name="T0" fmla="*/ 169 w 339"/>
                <a:gd name="T1" fmla="*/ 304 h 445"/>
                <a:gd name="T2" fmla="*/ 172 w 339"/>
                <a:gd name="T3" fmla="*/ 307 h 445"/>
                <a:gd name="T4" fmla="*/ 169 w 339"/>
                <a:gd name="T5" fmla="*/ 304 h 445"/>
                <a:gd name="T6" fmla="*/ 195 w 339"/>
                <a:gd name="T7" fmla="*/ 228 h 445"/>
                <a:gd name="T8" fmla="*/ 254 w 339"/>
                <a:gd name="T9" fmla="*/ 245 h 445"/>
                <a:gd name="T10" fmla="*/ 195 w 339"/>
                <a:gd name="T11" fmla="*/ 304 h 445"/>
                <a:gd name="T12" fmla="*/ 222 w 339"/>
                <a:gd name="T13" fmla="*/ 272 h 445"/>
                <a:gd name="T14" fmla="*/ 195 w 339"/>
                <a:gd name="T15" fmla="*/ 228 h 445"/>
                <a:gd name="T16" fmla="*/ 119 w 339"/>
                <a:gd name="T17" fmla="*/ 144 h 445"/>
                <a:gd name="T18" fmla="*/ 152 w 339"/>
                <a:gd name="T19" fmla="*/ 177 h 445"/>
                <a:gd name="T20" fmla="*/ 119 w 339"/>
                <a:gd name="T21" fmla="*/ 144 h 445"/>
                <a:gd name="T22" fmla="*/ 271 w 339"/>
                <a:gd name="T23" fmla="*/ 203 h 445"/>
                <a:gd name="T24" fmla="*/ 246 w 339"/>
                <a:gd name="T25" fmla="*/ 203 h 445"/>
                <a:gd name="T26" fmla="*/ 262 w 339"/>
                <a:gd name="T27" fmla="*/ 59 h 445"/>
                <a:gd name="T28" fmla="*/ 271 w 339"/>
                <a:gd name="T29" fmla="*/ 203 h 445"/>
                <a:gd name="T30" fmla="*/ 0 w 339"/>
                <a:gd name="T31" fmla="*/ 220 h 445"/>
                <a:gd name="T32" fmla="*/ 59 w 339"/>
                <a:gd name="T33" fmla="*/ 211 h 445"/>
                <a:gd name="T34" fmla="*/ 117 w 339"/>
                <a:gd name="T35" fmla="*/ 264 h 445"/>
                <a:gd name="T36" fmla="*/ 93 w 339"/>
                <a:gd name="T37" fmla="*/ 338 h 445"/>
                <a:gd name="T38" fmla="*/ 25 w 339"/>
                <a:gd name="T39" fmla="*/ 313 h 445"/>
                <a:gd name="T40" fmla="*/ 19 w 339"/>
                <a:gd name="T41" fmla="*/ 386 h 445"/>
                <a:gd name="T42" fmla="*/ 263 w 339"/>
                <a:gd name="T43" fmla="*/ 339 h 445"/>
                <a:gd name="T44" fmla="*/ 300 w 339"/>
                <a:gd name="T45" fmla="*/ 266 h 445"/>
                <a:gd name="T46" fmla="*/ 339 w 339"/>
                <a:gd name="T47" fmla="*/ 194 h 445"/>
                <a:gd name="T48" fmla="*/ 296 w 339"/>
                <a:gd name="T49" fmla="*/ 194 h 445"/>
                <a:gd name="T50" fmla="*/ 322 w 339"/>
                <a:gd name="T51" fmla="*/ 67 h 445"/>
                <a:gd name="T52" fmla="*/ 296 w 339"/>
                <a:gd name="T53" fmla="*/ 25 h 445"/>
                <a:gd name="T54" fmla="*/ 161 w 339"/>
                <a:gd name="T55" fmla="*/ 93 h 445"/>
                <a:gd name="T56" fmla="*/ 161 w 339"/>
                <a:gd name="T57" fmla="*/ 0 h 445"/>
                <a:gd name="T58" fmla="*/ 54 w 339"/>
                <a:gd name="T59" fmla="*/ 104 h 445"/>
                <a:gd name="T60" fmla="*/ 0 w 339"/>
                <a:gd name="T61" fmla="*/ 22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9" h="445">
                  <a:moveTo>
                    <a:pt x="169" y="304"/>
                  </a:moveTo>
                  <a:lnTo>
                    <a:pt x="172" y="307"/>
                  </a:lnTo>
                  <a:cubicBezTo>
                    <a:pt x="172" y="307"/>
                    <a:pt x="169" y="305"/>
                    <a:pt x="169" y="304"/>
                  </a:cubicBezTo>
                  <a:close/>
                  <a:moveTo>
                    <a:pt x="195" y="228"/>
                  </a:moveTo>
                  <a:cubicBezTo>
                    <a:pt x="220" y="245"/>
                    <a:pt x="212" y="245"/>
                    <a:pt x="254" y="245"/>
                  </a:cubicBezTo>
                  <a:cubicBezTo>
                    <a:pt x="236" y="279"/>
                    <a:pt x="240" y="301"/>
                    <a:pt x="195" y="304"/>
                  </a:cubicBezTo>
                  <a:lnTo>
                    <a:pt x="222" y="272"/>
                  </a:lnTo>
                  <a:cubicBezTo>
                    <a:pt x="194" y="242"/>
                    <a:pt x="201" y="241"/>
                    <a:pt x="195" y="228"/>
                  </a:cubicBezTo>
                  <a:close/>
                  <a:moveTo>
                    <a:pt x="119" y="144"/>
                  </a:moveTo>
                  <a:cubicBezTo>
                    <a:pt x="148" y="151"/>
                    <a:pt x="145" y="148"/>
                    <a:pt x="152" y="177"/>
                  </a:cubicBezTo>
                  <a:cubicBezTo>
                    <a:pt x="110" y="167"/>
                    <a:pt x="124" y="175"/>
                    <a:pt x="119" y="144"/>
                  </a:cubicBezTo>
                  <a:close/>
                  <a:moveTo>
                    <a:pt x="271" y="203"/>
                  </a:moveTo>
                  <a:lnTo>
                    <a:pt x="246" y="203"/>
                  </a:lnTo>
                  <a:cubicBezTo>
                    <a:pt x="245" y="200"/>
                    <a:pt x="159" y="87"/>
                    <a:pt x="262" y="59"/>
                  </a:cubicBezTo>
                  <a:cubicBezTo>
                    <a:pt x="304" y="90"/>
                    <a:pt x="271" y="129"/>
                    <a:pt x="271" y="203"/>
                  </a:cubicBezTo>
                  <a:close/>
                  <a:moveTo>
                    <a:pt x="0" y="220"/>
                  </a:moveTo>
                  <a:cubicBezTo>
                    <a:pt x="0" y="273"/>
                    <a:pt x="21" y="221"/>
                    <a:pt x="59" y="211"/>
                  </a:cubicBezTo>
                  <a:lnTo>
                    <a:pt x="117" y="264"/>
                  </a:lnTo>
                  <a:cubicBezTo>
                    <a:pt x="113" y="286"/>
                    <a:pt x="103" y="318"/>
                    <a:pt x="93" y="338"/>
                  </a:cubicBezTo>
                  <a:cubicBezTo>
                    <a:pt x="77" y="331"/>
                    <a:pt x="44" y="317"/>
                    <a:pt x="25" y="313"/>
                  </a:cubicBezTo>
                  <a:cubicBezTo>
                    <a:pt x="14" y="338"/>
                    <a:pt x="3" y="359"/>
                    <a:pt x="19" y="386"/>
                  </a:cubicBezTo>
                  <a:cubicBezTo>
                    <a:pt x="55" y="445"/>
                    <a:pt x="210" y="443"/>
                    <a:pt x="263" y="339"/>
                  </a:cubicBezTo>
                  <a:cubicBezTo>
                    <a:pt x="273" y="318"/>
                    <a:pt x="286" y="286"/>
                    <a:pt x="300" y="266"/>
                  </a:cubicBezTo>
                  <a:cubicBezTo>
                    <a:pt x="325" y="229"/>
                    <a:pt x="338" y="248"/>
                    <a:pt x="339" y="194"/>
                  </a:cubicBezTo>
                  <a:lnTo>
                    <a:pt x="296" y="194"/>
                  </a:lnTo>
                  <a:lnTo>
                    <a:pt x="322" y="67"/>
                  </a:lnTo>
                  <a:cubicBezTo>
                    <a:pt x="322" y="47"/>
                    <a:pt x="308" y="43"/>
                    <a:pt x="296" y="25"/>
                  </a:cubicBezTo>
                  <a:cubicBezTo>
                    <a:pt x="194" y="27"/>
                    <a:pt x="219" y="77"/>
                    <a:pt x="161" y="93"/>
                  </a:cubicBezTo>
                  <a:lnTo>
                    <a:pt x="161" y="0"/>
                  </a:lnTo>
                  <a:cubicBezTo>
                    <a:pt x="62" y="0"/>
                    <a:pt x="96" y="14"/>
                    <a:pt x="54" y="104"/>
                  </a:cubicBezTo>
                  <a:cubicBezTo>
                    <a:pt x="38" y="138"/>
                    <a:pt x="0" y="185"/>
                    <a:pt x="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7" name="Freeform 18"/>
            <p:cNvSpPr>
              <a:spLocks noEditPoints="1"/>
            </p:cNvSpPr>
            <p:nvPr/>
          </p:nvSpPr>
          <p:spPr bwMode="auto">
            <a:xfrm>
              <a:off x="4343400" y="1709738"/>
              <a:ext cx="93663" cy="111125"/>
            </a:xfrm>
            <a:custGeom>
              <a:avLst/>
              <a:gdLst>
                <a:gd name="T0" fmla="*/ 182 w 401"/>
                <a:gd name="T1" fmla="*/ 347 h 474"/>
                <a:gd name="T2" fmla="*/ 185 w 401"/>
                <a:gd name="T3" fmla="*/ 350 h 474"/>
                <a:gd name="T4" fmla="*/ 182 w 401"/>
                <a:gd name="T5" fmla="*/ 347 h 474"/>
                <a:gd name="T6" fmla="*/ 114 w 401"/>
                <a:gd name="T7" fmla="*/ 305 h 474"/>
                <a:gd name="T8" fmla="*/ 140 w 401"/>
                <a:gd name="T9" fmla="*/ 339 h 474"/>
                <a:gd name="T10" fmla="*/ 114 w 401"/>
                <a:gd name="T11" fmla="*/ 339 h 474"/>
                <a:gd name="T12" fmla="*/ 114 w 401"/>
                <a:gd name="T13" fmla="*/ 305 h 474"/>
                <a:gd name="T14" fmla="*/ 165 w 401"/>
                <a:gd name="T15" fmla="*/ 305 h 474"/>
                <a:gd name="T16" fmla="*/ 173 w 401"/>
                <a:gd name="T17" fmla="*/ 306 h 474"/>
                <a:gd name="T18" fmla="*/ 165 w 401"/>
                <a:gd name="T19" fmla="*/ 305 h 474"/>
                <a:gd name="T20" fmla="*/ 182 w 401"/>
                <a:gd name="T21" fmla="*/ 203 h 474"/>
                <a:gd name="T22" fmla="*/ 148 w 401"/>
                <a:gd name="T23" fmla="*/ 254 h 474"/>
                <a:gd name="T24" fmla="*/ 182 w 401"/>
                <a:gd name="T25" fmla="*/ 203 h 474"/>
                <a:gd name="T26" fmla="*/ 182 w 401"/>
                <a:gd name="T27" fmla="*/ 203 h 474"/>
                <a:gd name="T28" fmla="*/ 228 w 401"/>
                <a:gd name="T29" fmla="*/ 165 h 474"/>
                <a:gd name="T30" fmla="*/ 259 w 401"/>
                <a:gd name="T31" fmla="*/ 152 h 474"/>
                <a:gd name="T32" fmla="*/ 277 w 401"/>
                <a:gd name="T33" fmla="*/ 149 h 474"/>
                <a:gd name="T34" fmla="*/ 323 w 401"/>
                <a:gd name="T35" fmla="*/ 189 h 474"/>
                <a:gd name="T36" fmla="*/ 318 w 401"/>
                <a:gd name="T37" fmla="*/ 313 h 474"/>
                <a:gd name="T38" fmla="*/ 275 w 401"/>
                <a:gd name="T39" fmla="*/ 347 h 474"/>
                <a:gd name="T40" fmla="*/ 241 w 401"/>
                <a:gd name="T41" fmla="*/ 203 h 474"/>
                <a:gd name="T42" fmla="*/ 182 w 401"/>
                <a:gd name="T43" fmla="*/ 203 h 474"/>
                <a:gd name="T44" fmla="*/ 89 w 401"/>
                <a:gd name="T45" fmla="*/ 17 h 474"/>
                <a:gd name="T46" fmla="*/ 80 w 401"/>
                <a:gd name="T47" fmla="*/ 68 h 474"/>
                <a:gd name="T48" fmla="*/ 30 w 401"/>
                <a:gd name="T49" fmla="*/ 118 h 474"/>
                <a:gd name="T50" fmla="*/ 114 w 401"/>
                <a:gd name="T51" fmla="*/ 195 h 474"/>
                <a:gd name="T52" fmla="*/ 97 w 401"/>
                <a:gd name="T53" fmla="*/ 254 h 474"/>
                <a:gd name="T54" fmla="*/ 21 w 401"/>
                <a:gd name="T55" fmla="*/ 254 h 474"/>
                <a:gd name="T56" fmla="*/ 123 w 401"/>
                <a:gd name="T57" fmla="*/ 423 h 474"/>
                <a:gd name="T58" fmla="*/ 123 w 401"/>
                <a:gd name="T59" fmla="*/ 372 h 474"/>
                <a:gd name="T60" fmla="*/ 157 w 401"/>
                <a:gd name="T61" fmla="*/ 372 h 474"/>
                <a:gd name="T62" fmla="*/ 216 w 401"/>
                <a:gd name="T63" fmla="*/ 423 h 474"/>
                <a:gd name="T64" fmla="*/ 224 w 401"/>
                <a:gd name="T65" fmla="*/ 474 h 474"/>
                <a:gd name="T66" fmla="*/ 275 w 401"/>
                <a:gd name="T67" fmla="*/ 389 h 474"/>
                <a:gd name="T68" fmla="*/ 351 w 401"/>
                <a:gd name="T69" fmla="*/ 135 h 474"/>
                <a:gd name="T70" fmla="*/ 213 w 401"/>
                <a:gd name="T71" fmla="*/ 141 h 474"/>
                <a:gd name="T72" fmla="*/ 165 w 401"/>
                <a:gd name="T73" fmla="*/ 161 h 474"/>
                <a:gd name="T74" fmla="*/ 148 w 401"/>
                <a:gd name="T75" fmla="*/ 0 h 474"/>
                <a:gd name="T76" fmla="*/ 140 w 401"/>
                <a:gd name="T77" fmla="*/ 63 h 474"/>
                <a:gd name="T78" fmla="*/ 89 w 401"/>
                <a:gd name="T79" fmla="*/ 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1" h="474">
                  <a:moveTo>
                    <a:pt x="182" y="347"/>
                  </a:moveTo>
                  <a:lnTo>
                    <a:pt x="185" y="350"/>
                  </a:lnTo>
                  <a:cubicBezTo>
                    <a:pt x="184" y="349"/>
                    <a:pt x="181" y="348"/>
                    <a:pt x="182" y="347"/>
                  </a:cubicBezTo>
                  <a:close/>
                  <a:moveTo>
                    <a:pt x="114" y="305"/>
                  </a:moveTo>
                  <a:cubicBezTo>
                    <a:pt x="139" y="323"/>
                    <a:pt x="125" y="310"/>
                    <a:pt x="140" y="339"/>
                  </a:cubicBezTo>
                  <a:lnTo>
                    <a:pt x="114" y="339"/>
                  </a:lnTo>
                  <a:lnTo>
                    <a:pt x="114" y="305"/>
                  </a:lnTo>
                  <a:close/>
                  <a:moveTo>
                    <a:pt x="165" y="305"/>
                  </a:moveTo>
                  <a:cubicBezTo>
                    <a:pt x="167" y="287"/>
                    <a:pt x="210" y="307"/>
                    <a:pt x="173" y="306"/>
                  </a:cubicBezTo>
                  <a:cubicBezTo>
                    <a:pt x="170" y="305"/>
                    <a:pt x="163" y="324"/>
                    <a:pt x="165" y="305"/>
                  </a:cubicBezTo>
                  <a:close/>
                  <a:moveTo>
                    <a:pt x="182" y="203"/>
                  </a:moveTo>
                  <a:cubicBezTo>
                    <a:pt x="181" y="244"/>
                    <a:pt x="183" y="250"/>
                    <a:pt x="148" y="254"/>
                  </a:cubicBezTo>
                  <a:cubicBezTo>
                    <a:pt x="162" y="228"/>
                    <a:pt x="159" y="220"/>
                    <a:pt x="182" y="203"/>
                  </a:cubicBezTo>
                  <a:close/>
                  <a:moveTo>
                    <a:pt x="182" y="203"/>
                  </a:moveTo>
                  <a:cubicBezTo>
                    <a:pt x="194" y="185"/>
                    <a:pt x="206" y="176"/>
                    <a:pt x="228" y="165"/>
                  </a:cubicBezTo>
                  <a:cubicBezTo>
                    <a:pt x="233" y="163"/>
                    <a:pt x="259" y="152"/>
                    <a:pt x="259" y="152"/>
                  </a:cubicBezTo>
                  <a:cubicBezTo>
                    <a:pt x="262" y="152"/>
                    <a:pt x="277" y="149"/>
                    <a:pt x="277" y="149"/>
                  </a:cubicBezTo>
                  <a:cubicBezTo>
                    <a:pt x="303" y="149"/>
                    <a:pt x="316" y="164"/>
                    <a:pt x="323" y="189"/>
                  </a:cubicBezTo>
                  <a:cubicBezTo>
                    <a:pt x="331" y="219"/>
                    <a:pt x="326" y="285"/>
                    <a:pt x="318" y="313"/>
                  </a:cubicBezTo>
                  <a:cubicBezTo>
                    <a:pt x="309" y="343"/>
                    <a:pt x="309" y="344"/>
                    <a:pt x="275" y="347"/>
                  </a:cubicBezTo>
                  <a:cubicBezTo>
                    <a:pt x="260" y="283"/>
                    <a:pt x="241" y="296"/>
                    <a:pt x="241" y="203"/>
                  </a:cubicBezTo>
                  <a:lnTo>
                    <a:pt x="182" y="203"/>
                  </a:lnTo>
                  <a:close/>
                  <a:moveTo>
                    <a:pt x="89" y="17"/>
                  </a:moveTo>
                  <a:cubicBezTo>
                    <a:pt x="86" y="52"/>
                    <a:pt x="80" y="36"/>
                    <a:pt x="80" y="68"/>
                  </a:cubicBezTo>
                  <a:cubicBezTo>
                    <a:pt x="80" y="112"/>
                    <a:pt x="114" y="118"/>
                    <a:pt x="30" y="118"/>
                  </a:cubicBezTo>
                  <a:cubicBezTo>
                    <a:pt x="31" y="187"/>
                    <a:pt x="62" y="167"/>
                    <a:pt x="114" y="195"/>
                  </a:cubicBezTo>
                  <a:cubicBezTo>
                    <a:pt x="107" y="226"/>
                    <a:pt x="100" y="218"/>
                    <a:pt x="97" y="254"/>
                  </a:cubicBezTo>
                  <a:cubicBezTo>
                    <a:pt x="45" y="253"/>
                    <a:pt x="74" y="242"/>
                    <a:pt x="21" y="254"/>
                  </a:cubicBezTo>
                  <a:cubicBezTo>
                    <a:pt x="0" y="345"/>
                    <a:pt x="9" y="414"/>
                    <a:pt x="123" y="423"/>
                  </a:cubicBezTo>
                  <a:lnTo>
                    <a:pt x="123" y="372"/>
                  </a:lnTo>
                  <a:lnTo>
                    <a:pt x="157" y="372"/>
                  </a:lnTo>
                  <a:cubicBezTo>
                    <a:pt x="157" y="429"/>
                    <a:pt x="157" y="423"/>
                    <a:pt x="216" y="423"/>
                  </a:cubicBezTo>
                  <a:cubicBezTo>
                    <a:pt x="221" y="443"/>
                    <a:pt x="224" y="448"/>
                    <a:pt x="224" y="474"/>
                  </a:cubicBezTo>
                  <a:cubicBezTo>
                    <a:pt x="265" y="453"/>
                    <a:pt x="271" y="445"/>
                    <a:pt x="275" y="389"/>
                  </a:cubicBezTo>
                  <a:cubicBezTo>
                    <a:pt x="401" y="389"/>
                    <a:pt x="351" y="263"/>
                    <a:pt x="351" y="135"/>
                  </a:cubicBezTo>
                  <a:cubicBezTo>
                    <a:pt x="231" y="107"/>
                    <a:pt x="263" y="115"/>
                    <a:pt x="213" y="141"/>
                  </a:cubicBezTo>
                  <a:cubicBezTo>
                    <a:pt x="194" y="152"/>
                    <a:pt x="187" y="156"/>
                    <a:pt x="165" y="161"/>
                  </a:cubicBezTo>
                  <a:cubicBezTo>
                    <a:pt x="191" y="50"/>
                    <a:pt x="280" y="70"/>
                    <a:pt x="148" y="0"/>
                  </a:cubicBezTo>
                  <a:cubicBezTo>
                    <a:pt x="150" y="27"/>
                    <a:pt x="173" y="61"/>
                    <a:pt x="140" y="63"/>
                  </a:cubicBezTo>
                  <a:cubicBezTo>
                    <a:pt x="106" y="65"/>
                    <a:pt x="142" y="53"/>
                    <a:pt x="8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8" name="Freeform 19"/>
            <p:cNvSpPr>
              <a:spLocks noEditPoints="1"/>
            </p:cNvSpPr>
            <p:nvPr/>
          </p:nvSpPr>
          <p:spPr bwMode="auto">
            <a:xfrm>
              <a:off x="4846638" y="1912938"/>
              <a:ext cx="114300" cy="84138"/>
            </a:xfrm>
            <a:custGeom>
              <a:avLst/>
              <a:gdLst>
                <a:gd name="T0" fmla="*/ 279 w 491"/>
                <a:gd name="T1" fmla="*/ 240 h 360"/>
                <a:gd name="T2" fmla="*/ 313 w 491"/>
                <a:gd name="T3" fmla="*/ 282 h 360"/>
                <a:gd name="T4" fmla="*/ 294 w 491"/>
                <a:gd name="T5" fmla="*/ 268 h 360"/>
                <a:gd name="T6" fmla="*/ 279 w 491"/>
                <a:gd name="T7" fmla="*/ 240 h 360"/>
                <a:gd name="T8" fmla="*/ 279 w 491"/>
                <a:gd name="T9" fmla="*/ 181 h 360"/>
                <a:gd name="T10" fmla="*/ 282 w 491"/>
                <a:gd name="T11" fmla="*/ 183 h 360"/>
                <a:gd name="T12" fmla="*/ 279 w 491"/>
                <a:gd name="T13" fmla="*/ 181 h 360"/>
                <a:gd name="T14" fmla="*/ 237 w 491"/>
                <a:gd name="T15" fmla="*/ 130 h 360"/>
                <a:gd name="T16" fmla="*/ 247 w 491"/>
                <a:gd name="T17" fmla="*/ 138 h 360"/>
                <a:gd name="T18" fmla="*/ 237 w 491"/>
                <a:gd name="T19" fmla="*/ 130 h 360"/>
                <a:gd name="T20" fmla="*/ 321 w 491"/>
                <a:gd name="T21" fmla="*/ 113 h 360"/>
                <a:gd name="T22" fmla="*/ 372 w 491"/>
                <a:gd name="T23" fmla="*/ 113 h 360"/>
                <a:gd name="T24" fmla="*/ 372 w 491"/>
                <a:gd name="T25" fmla="*/ 122 h 360"/>
                <a:gd name="T26" fmla="*/ 321 w 491"/>
                <a:gd name="T27" fmla="*/ 122 h 360"/>
                <a:gd name="T28" fmla="*/ 321 w 491"/>
                <a:gd name="T29" fmla="*/ 113 h 360"/>
                <a:gd name="T30" fmla="*/ 279 w 491"/>
                <a:gd name="T31" fmla="*/ 113 h 360"/>
                <a:gd name="T32" fmla="*/ 293 w 491"/>
                <a:gd name="T33" fmla="*/ 117 h 360"/>
                <a:gd name="T34" fmla="*/ 279 w 491"/>
                <a:gd name="T35" fmla="*/ 113 h 360"/>
                <a:gd name="T36" fmla="*/ 0 w 491"/>
                <a:gd name="T37" fmla="*/ 54 h 360"/>
                <a:gd name="T38" fmla="*/ 243 w 491"/>
                <a:gd name="T39" fmla="*/ 184 h 360"/>
                <a:gd name="T40" fmla="*/ 299 w 491"/>
                <a:gd name="T41" fmla="*/ 339 h 360"/>
                <a:gd name="T42" fmla="*/ 333 w 491"/>
                <a:gd name="T43" fmla="*/ 355 h 360"/>
                <a:gd name="T44" fmla="*/ 330 w 491"/>
                <a:gd name="T45" fmla="*/ 215 h 360"/>
                <a:gd name="T46" fmla="*/ 491 w 491"/>
                <a:gd name="T47" fmla="*/ 147 h 360"/>
                <a:gd name="T48" fmla="*/ 398 w 491"/>
                <a:gd name="T49" fmla="*/ 155 h 360"/>
                <a:gd name="T50" fmla="*/ 398 w 491"/>
                <a:gd name="T51" fmla="*/ 138 h 360"/>
                <a:gd name="T52" fmla="*/ 465 w 491"/>
                <a:gd name="T53" fmla="*/ 96 h 360"/>
                <a:gd name="T54" fmla="*/ 355 w 491"/>
                <a:gd name="T55" fmla="*/ 88 h 360"/>
                <a:gd name="T56" fmla="*/ 389 w 491"/>
                <a:gd name="T57" fmla="*/ 20 h 360"/>
                <a:gd name="T58" fmla="*/ 296 w 491"/>
                <a:gd name="T59" fmla="*/ 62 h 360"/>
                <a:gd name="T60" fmla="*/ 279 w 491"/>
                <a:gd name="T61" fmla="*/ 71 h 360"/>
                <a:gd name="T62" fmla="*/ 262 w 491"/>
                <a:gd name="T63" fmla="*/ 45 h 360"/>
                <a:gd name="T64" fmla="*/ 194 w 491"/>
                <a:gd name="T65" fmla="*/ 79 h 360"/>
                <a:gd name="T66" fmla="*/ 220 w 491"/>
                <a:gd name="T67" fmla="*/ 122 h 360"/>
                <a:gd name="T68" fmla="*/ 101 w 491"/>
                <a:gd name="T69" fmla="*/ 62 h 360"/>
                <a:gd name="T70" fmla="*/ 110 w 491"/>
                <a:gd name="T71" fmla="*/ 3 h 360"/>
                <a:gd name="T72" fmla="*/ 39 w 491"/>
                <a:gd name="T73" fmla="*/ 8 h 360"/>
                <a:gd name="T74" fmla="*/ 0 w 491"/>
                <a:gd name="T75" fmla="*/ 5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360">
                  <a:moveTo>
                    <a:pt x="279" y="240"/>
                  </a:moveTo>
                  <a:cubicBezTo>
                    <a:pt x="309" y="248"/>
                    <a:pt x="310" y="248"/>
                    <a:pt x="313" y="282"/>
                  </a:cubicBezTo>
                  <a:cubicBezTo>
                    <a:pt x="306" y="278"/>
                    <a:pt x="302" y="277"/>
                    <a:pt x="294" y="268"/>
                  </a:cubicBezTo>
                  <a:cubicBezTo>
                    <a:pt x="272" y="243"/>
                    <a:pt x="287" y="255"/>
                    <a:pt x="279" y="240"/>
                  </a:cubicBezTo>
                  <a:close/>
                  <a:moveTo>
                    <a:pt x="279" y="181"/>
                  </a:moveTo>
                  <a:lnTo>
                    <a:pt x="282" y="183"/>
                  </a:lnTo>
                  <a:cubicBezTo>
                    <a:pt x="282" y="183"/>
                    <a:pt x="278" y="182"/>
                    <a:pt x="279" y="181"/>
                  </a:cubicBezTo>
                  <a:close/>
                  <a:moveTo>
                    <a:pt x="237" y="130"/>
                  </a:moveTo>
                  <a:cubicBezTo>
                    <a:pt x="251" y="116"/>
                    <a:pt x="264" y="151"/>
                    <a:pt x="247" y="138"/>
                  </a:cubicBezTo>
                  <a:cubicBezTo>
                    <a:pt x="241" y="134"/>
                    <a:pt x="225" y="142"/>
                    <a:pt x="237" y="130"/>
                  </a:cubicBezTo>
                  <a:close/>
                  <a:moveTo>
                    <a:pt x="321" y="113"/>
                  </a:moveTo>
                  <a:lnTo>
                    <a:pt x="372" y="113"/>
                  </a:lnTo>
                  <a:lnTo>
                    <a:pt x="372" y="122"/>
                  </a:lnTo>
                  <a:lnTo>
                    <a:pt x="321" y="122"/>
                  </a:lnTo>
                  <a:lnTo>
                    <a:pt x="321" y="113"/>
                  </a:lnTo>
                  <a:close/>
                  <a:moveTo>
                    <a:pt x="279" y="113"/>
                  </a:moveTo>
                  <a:cubicBezTo>
                    <a:pt x="288" y="104"/>
                    <a:pt x="325" y="126"/>
                    <a:pt x="293" y="117"/>
                  </a:cubicBezTo>
                  <a:cubicBezTo>
                    <a:pt x="286" y="116"/>
                    <a:pt x="265" y="127"/>
                    <a:pt x="279" y="113"/>
                  </a:cubicBezTo>
                  <a:close/>
                  <a:moveTo>
                    <a:pt x="0" y="54"/>
                  </a:moveTo>
                  <a:cubicBezTo>
                    <a:pt x="0" y="153"/>
                    <a:pt x="138" y="47"/>
                    <a:pt x="243" y="184"/>
                  </a:cubicBezTo>
                  <a:cubicBezTo>
                    <a:pt x="285" y="239"/>
                    <a:pt x="216" y="280"/>
                    <a:pt x="299" y="339"/>
                  </a:cubicBezTo>
                  <a:cubicBezTo>
                    <a:pt x="303" y="341"/>
                    <a:pt x="331" y="355"/>
                    <a:pt x="333" y="355"/>
                  </a:cubicBezTo>
                  <a:cubicBezTo>
                    <a:pt x="402" y="360"/>
                    <a:pt x="333" y="255"/>
                    <a:pt x="330" y="215"/>
                  </a:cubicBezTo>
                  <a:cubicBezTo>
                    <a:pt x="466" y="183"/>
                    <a:pt x="489" y="225"/>
                    <a:pt x="491" y="147"/>
                  </a:cubicBezTo>
                  <a:cubicBezTo>
                    <a:pt x="446" y="151"/>
                    <a:pt x="438" y="164"/>
                    <a:pt x="398" y="155"/>
                  </a:cubicBezTo>
                  <a:lnTo>
                    <a:pt x="398" y="138"/>
                  </a:lnTo>
                  <a:cubicBezTo>
                    <a:pt x="445" y="140"/>
                    <a:pt x="464" y="159"/>
                    <a:pt x="465" y="96"/>
                  </a:cubicBezTo>
                  <a:cubicBezTo>
                    <a:pt x="398" y="96"/>
                    <a:pt x="412" y="101"/>
                    <a:pt x="355" y="88"/>
                  </a:cubicBezTo>
                  <a:cubicBezTo>
                    <a:pt x="374" y="59"/>
                    <a:pt x="385" y="65"/>
                    <a:pt x="389" y="20"/>
                  </a:cubicBezTo>
                  <a:cubicBezTo>
                    <a:pt x="351" y="23"/>
                    <a:pt x="337" y="40"/>
                    <a:pt x="296" y="62"/>
                  </a:cubicBezTo>
                  <a:lnTo>
                    <a:pt x="279" y="71"/>
                  </a:lnTo>
                  <a:cubicBezTo>
                    <a:pt x="260" y="58"/>
                    <a:pt x="269" y="69"/>
                    <a:pt x="262" y="45"/>
                  </a:cubicBezTo>
                  <a:cubicBezTo>
                    <a:pt x="233" y="48"/>
                    <a:pt x="194" y="49"/>
                    <a:pt x="194" y="79"/>
                  </a:cubicBezTo>
                  <a:cubicBezTo>
                    <a:pt x="194" y="115"/>
                    <a:pt x="203" y="75"/>
                    <a:pt x="220" y="122"/>
                  </a:cubicBezTo>
                  <a:lnTo>
                    <a:pt x="101" y="62"/>
                  </a:lnTo>
                  <a:cubicBezTo>
                    <a:pt x="102" y="25"/>
                    <a:pt x="107" y="36"/>
                    <a:pt x="110" y="3"/>
                  </a:cubicBezTo>
                  <a:cubicBezTo>
                    <a:pt x="83" y="3"/>
                    <a:pt x="62" y="0"/>
                    <a:pt x="39" y="8"/>
                  </a:cubicBezTo>
                  <a:cubicBezTo>
                    <a:pt x="22" y="15"/>
                    <a:pt x="0" y="34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Freeform 20"/>
            <p:cNvSpPr>
              <a:spLocks noEditPoints="1"/>
            </p:cNvSpPr>
            <p:nvPr/>
          </p:nvSpPr>
          <p:spPr bwMode="auto">
            <a:xfrm>
              <a:off x="4837113" y="2320926"/>
              <a:ext cx="80963" cy="87313"/>
            </a:xfrm>
            <a:custGeom>
              <a:avLst/>
              <a:gdLst>
                <a:gd name="T0" fmla="*/ 153 w 348"/>
                <a:gd name="T1" fmla="*/ 178 h 373"/>
                <a:gd name="T2" fmla="*/ 45 w 348"/>
                <a:gd name="T3" fmla="*/ 212 h 373"/>
                <a:gd name="T4" fmla="*/ 68 w 348"/>
                <a:gd name="T5" fmla="*/ 169 h 373"/>
                <a:gd name="T6" fmla="*/ 153 w 348"/>
                <a:gd name="T7" fmla="*/ 178 h 373"/>
                <a:gd name="T8" fmla="*/ 127 w 348"/>
                <a:gd name="T9" fmla="*/ 356 h 373"/>
                <a:gd name="T10" fmla="*/ 136 w 348"/>
                <a:gd name="T11" fmla="*/ 364 h 373"/>
                <a:gd name="T12" fmla="*/ 195 w 348"/>
                <a:gd name="T13" fmla="*/ 373 h 373"/>
                <a:gd name="T14" fmla="*/ 221 w 348"/>
                <a:gd name="T15" fmla="*/ 186 h 373"/>
                <a:gd name="T16" fmla="*/ 153 w 348"/>
                <a:gd name="T17" fmla="*/ 178 h 373"/>
                <a:gd name="T18" fmla="*/ 153 w 348"/>
                <a:gd name="T19" fmla="*/ 144 h 373"/>
                <a:gd name="T20" fmla="*/ 94 w 348"/>
                <a:gd name="T21" fmla="*/ 126 h 373"/>
                <a:gd name="T22" fmla="*/ 94 w 348"/>
                <a:gd name="T23" fmla="*/ 102 h 373"/>
                <a:gd name="T24" fmla="*/ 204 w 348"/>
                <a:gd name="T25" fmla="*/ 135 h 373"/>
                <a:gd name="T26" fmla="*/ 280 w 348"/>
                <a:gd name="T27" fmla="*/ 212 h 373"/>
                <a:gd name="T28" fmla="*/ 324 w 348"/>
                <a:gd name="T29" fmla="*/ 172 h 373"/>
                <a:gd name="T30" fmla="*/ 348 w 348"/>
                <a:gd name="T31" fmla="*/ 102 h 373"/>
                <a:gd name="T32" fmla="*/ 194 w 348"/>
                <a:gd name="T33" fmla="*/ 52 h 373"/>
                <a:gd name="T34" fmla="*/ 170 w 348"/>
                <a:gd name="T35" fmla="*/ 0 h 373"/>
                <a:gd name="T36" fmla="*/ 127 w 348"/>
                <a:gd name="T37" fmla="*/ 0 h 373"/>
                <a:gd name="T38" fmla="*/ 0 w 348"/>
                <a:gd name="T39" fmla="*/ 229 h 373"/>
                <a:gd name="T40" fmla="*/ 68 w 348"/>
                <a:gd name="T41" fmla="*/ 305 h 373"/>
                <a:gd name="T42" fmla="*/ 212 w 348"/>
                <a:gd name="T43" fmla="*/ 246 h 373"/>
                <a:gd name="T44" fmla="*/ 110 w 348"/>
                <a:gd name="T45" fmla="*/ 305 h 373"/>
                <a:gd name="T46" fmla="*/ 127 w 348"/>
                <a:gd name="T47" fmla="*/ 35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8" h="373">
                  <a:moveTo>
                    <a:pt x="153" y="178"/>
                  </a:moveTo>
                  <a:cubicBezTo>
                    <a:pt x="137" y="192"/>
                    <a:pt x="55" y="260"/>
                    <a:pt x="45" y="212"/>
                  </a:cubicBezTo>
                  <a:cubicBezTo>
                    <a:pt x="41" y="191"/>
                    <a:pt x="56" y="188"/>
                    <a:pt x="68" y="169"/>
                  </a:cubicBezTo>
                  <a:cubicBezTo>
                    <a:pt x="113" y="169"/>
                    <a:pt x="118" y="170"/>
                    <a:pt x="153" y="178"/>
                  </a:cubicBezTo>
                  <a:close/>
                  <a:moveTo>
                    <a:pt x="127" y="356"/>
                  </a:moveTo>
                  <a:lnTo>
                    <a:pt x="136" y="364"/>
                  </a:lnTo>
                  <a:cubicBezTo>
                    <a:pt x="169" y="367"/>
                    <a:pt x="158" y="372"/>
                    <a:pt x="195" y="373"/>
                  </a:cubicBezTo>
                  <a:cubicBezTo>
                    <a:pt x="206" y="325"/>
                    <a:pt x="307" y="240"/>
                    <a:pt x="221" y="186"/>
                  </a:cubicBezTo>
                  <a:cubicBezTo>
                    <a:pt x="190" y="166"/>
                    <a:pt x="191" y="175"/>
                    <a:pt x="153" y="178"/>
                  </a:cubicBezTo>
                  <a:lnTo>
                    <a:pt x="153" y="144"/>
                  </a:lnTo>
                  <a:lnTo>
                    <a:pt x="94" y="126"/>
                  </a:lnTo>
                  <a:lnTo>
                    <a:pt x="94" y="102"/>
                  </a:lnTo>
                  <a:cubicBezTo>
                    <a:pt x="178" y="102"/>
                    <a:pt x="152" y="105"/>
                    <a:pt x="204" y="135"/>
                  </a:cubicBezTo>
                  <a:cubicBezTo>
                    <a:pt x="244" y="159"/>
                    <a:pt x="267" y="158"/>
                    <a:pt x="280" y="212"/>
                  </a:cubicBezTo>
                  <a:cubicBezTo>
                    <a:pt x="308" y="204"/>
                    <a:pt x="310" y="195"/>
                    <a:pt x="324" y="172"/>
                  </a:cubicBezTo>
                  <a:cubicBezTo>
                    <a:pt x="339" y="148"/>
                    <a:pt x="347" y="137"/>
                    <a:pt x="348" y="102"/>
                  </a:cubicBezTo>
                  <a:cubicBezTo>
                    <a:pt x="289" y="115"/>
                    <a:pt x="240" y="87"/>
                    <a:pt x="194" y="52"/>
                  </a:cubicBezTo>
                  <a:cubicBezTo>
                    <a:pt x="171" y="33"/>
                    <a:pt x="171" y="39"/>
                    <a:pt x="170" y="0"/>
                  </a:cubicBezTo>
                  <a:lnTo>
                    <a:pt x="127" y="0"/>
                  </a:lnTo>
                  <a:cubicBezTo>
                    <a:pt x="125" y="87"/>
                    <a:pt x="18" y="154"/>
                    <a:pt x="0" y="229"/>
                  </a:cubicBezTo>
                  <a:cubicBezTo>
                    <a:pt x="14" y="249"/>
                    <a:pt x="48" y="291"/>
                    <a:pt x="68" y="305"/>
                  </a:cubicBezTo>
                  <a:cubicBezTo>
                    <a:pt x="177" y="280"/>
                    <a:pt x="137" y="247"/>
                    <a:pt x="212" y="246"/>
                  </a:cubicBezTo>
                  <a:cubicBezTo>
                    <a:pt x="210" y="327"/>
                    <a:pt x="171" y="334"/>
                    <a:pt x="110" y="305"/>
                  </a:cubicBezTo>
                  <a:cubicBezTo>
                    <a:pt x="113" y="334"/>
                    <a:pt x="117" y="336"/>
                    <a:pt x="127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Freeform 21"/>
            <p:cNvSpPr/>
            <p:nvPr/>
          </p:nvSpPr>
          <p:spPr bwMode="auto">
            <a:xfrm>
              <a:off x="4656138" y="1728788"/>
              <a:ext cx="77788" cy="79375"/>
            </a:xfrm>
            <a:custGeom>
              <a:avLst/>
              <a:gdLst>
                <a:gd name="T0" fmla="*/ 161 w 331"/>
                <a:gd name="T1" fmla="*/ 127 h 339"/>
                <a:gd name="T2" fmla="*/ 43 w 331"/>
                <a:gd name="T3" fmla="*/ 144 h 339"/>
                <a:gd name="T4" fmla="*/ 136 w 331"/>
                <a:gd name="T5" fmla="*/ 186 h 339"/>
                <a:gd name="T6" fmla="*/ 0 w 331"/>
                <a:gd name="T7" fmla="*/ 279 h 339"/>
                <a:gd name="T8" fmla="*/ 181 w 331"/>
                <a:gd name="T9" fmla="*/ 231 h 339"/>
                <a:gd name="T10" fmla="*/ 331 w 331"/>
                <a:gd name="T11" fmla="*/ 186 h 339"/>
                <a:gd name="T12" fmla="*/ 263 w 331"/>
                <a:gd name="T13" fmla="*/ 127 h 339"/>
                <a:gd name="T14" fmla="*/ 212 w 331"/>
                <a:gd name="T15" fmla="*/ 0 h 339"/>
                <a:gd name="T16" fmla="*/ 195 w 331"/>
                <a:gd name="T17" fmla="*/ 67 h 339"/>
                <a:gd name="T18" fmla="*/ 161 w 331"/>
                <a:gd name="T19" fmla="*/ 12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339">
                  <a:moveTo>
                    <a:pt x="161" y="127"/>
                  </a:moveTo>
                  <a:cubicBezTo>
                    <a:pt x="68" y="127"/>
                    <a:pt x="43" y="51"/>
                    <a:pt x="43" y="144"/>
                  </a:cubicBezTo>
                  <a:cubicBezTo>
                    <a:pt x="43" y="189"/>
                    <a:pt x="91" y="186"/>
                    <a:pt x="136" y="186"/>
                  </a:cubicBezTo>
                  <a:cubicBezTo>
                    <a:pt x="73" y="280"/>
                    <a:pt x="0" y="206"/>
                    <a:pt x="0" y="279"/>
                  </a:cubicBezTo>
                  <a:cubicBezTo>
                    <a:pt x="0" y="321"/>
                    <a:pt x="93" y="339"/>
                    <a:pt x="181" y="231"/>
                  </a:cubicBezTo>
                  <a:cubicBezTo>
                    <a:pt x="233" y="167"/>
                    <a:pt x="252" y="186"/>
                    <a:pt x="331" y="186"/>
                  </a:cubicBezTo>
                  <a:cubicBezTo>
                    <a:pt x="320" y="140"/>
                    <a:pt x="319" y="128"/>
                    <a:pt x="263" y="127"/>
                  </a:cubicBezTo>
                  <a:cubicBezTo>
                    <a:pt x="264" y="75"/>
                    <a:pt x="301" y="20"/>
                    <a:pt x="212" y="0"/>
                  </a:cubicBezTo>
                  <a:cubicBezTo>
                    <a:pt x="210" y="29"/>
                    <a:pt x="202" y="41"/>
                    <a:pt x="195" y="67"/>
                  </a:cubicBezTo>
                  <a:cubicBezTo>
                    <a:pt x="188" y="96"/>
                    <a:pt x="192" y="127"/>
                    <a:pt x="16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1" name="Freeform 22"/>
            <p:cNvSpPr/>
            <p:nvPr/>
          </p:nvSpPr>
          <p:spPr bwMode="auto">
            <a:xfrm>
              <a:off x="4362450" y="2473326"/>
              <a:ext cx="66675" cy="68263"/>
            </a:xfrm>
            <a:custGeom>
              <a:avLst/>
              <a:gdLst>
                <a:gd name="T0" fmla="*/ 0 w 293"/>
                <a:gd name="T1" fmla="*/ 203 h 296"/>
                <a:gd name="T2" fmla="*/ 0 w 293"/>
                <a:gd name="T3" fmla="*/ 237 h 296"/>
                <a:gd name="T4" fmla="*/ 212 w 293"/>
                <a:gd name="T5" fmla="*/ 296 h 296"/>
                <a:gd name="T6" fmla="*/ 237 w 293"/>
                <a:gd name="T7" fmla="*/ 237 h 296"/>
                <a:gd name="T8" fmla="*/ 224 w 293"/>
                <a:gd name="T9" fmla="*/ 219 h 296"/>
                <a:gd name="T10" fmla="*/ 208 w 293"/>
                <a:gd name="T11" fmla="*/ 223 h 296"/>
                <a:gd name="T12" fmla="*/ 173 w 293"/>
                <a:gd name="T13" fmla="*/ 242 h 296"/>
                <a:gd name="T14" fmla="*/ 102 w 293"/>
                <a:gd name="T15" fmla="*/ 229 h 296"/>
                <a:gd name="T16" fmla="*/ 119 w 293"/>
                <a:gd name="T17" fmla="*/ 169 h 296"/>
                <a:gd name="T18" fmla="*/ 161 w 293"/>
                <a:gd name="T19" fmla="*/ 220 h 296"/>
                <a:gd name="T20" fmla="*/ 212 w 293"/>
                <a:gd name="T21" fmla="*/ 119 h 296"/>
                <a:gd name="T22" fmla="*/ 144 w 293"/>
                <a:gd name="T23" fmla="*/ 136 h 296"/>
                <a:gd name="T24" fmla="*/ 229 w 293"/>
                <a:gd name="T25" fmla="*/ 161 h 296"/>
                <a:gd name="T26" fmla="*/ 288 w 293"/>
                <a:gd name="T27" fmla="*/ 85 h 296"/>
                <a:gd name="T28" fmla="*/ 85 w 293"/>
                <a:gd name="T29" fmla="*/ 0 h 296"/>
                <a:gd name="T30" fmla="*/ 97 w 293"/>
                <a:gd name="T31" fmla="*/ 58 h 296"/>
                <a:gd name="T32" fmla="*/ 55 w 293"/>
                <a:gd name="T33" fmla="*/ 173 h 296"/>
                <a:gd name="T34" fmla="*/ 0 w 293"/>
                <a:gd name="T35" fmla="*/ 20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296">
                  <a:moveTo>
                    <a:pt x="0" y="203"/>
                  </a:moveTo>
                  <a:lnTo>
                    <a:pt x="0" y="237"/>
                  </a:lnTo>
                  <a:cubicBezTo>
                    <a:pt x="83" y="244"/>
                    <a:pt x="103" y="296"/>
                    <a:pt x="212" y="296"/>
                  </a:cubicBezTo>
                  <a:cubicBezTo>
                    <a:pt x="220" y="263"/>
                    <a:pt x="231" y="258"/>
                    <a:pt x="237" y="237"/>
                  </a:cubicBezTo>
                  <a:cubicBezTo>
                    <a:pt x="240" y="227"/>
                    <a:pt x="250" y="215"/>
                    <a:pt x="224" y="219"/>
                  </a:cubicBezTo>
                  <a:cubicBezTo>
                    <a:pt x="217" y="220"/>
                    <a:pt x="214" y="220"/>
                    <a:pt x="208" y="223"/>
                  </a:cubicBezTo>
                  <a:cubicBezTo>
                    <a:pt x="192" y="229"/>
                    <a:pt x="188" y="234"/>
                    <a:pt x="173" y="242"/>
                  </a:cubicBezTo>
                  <a:cubicBezTo>
                    <a:pt x="135" y="263"/>
                    <a:pt x="135" y="251"/>
                    <a:pt x="102" y="229"/>
                  </a:cubicBezTo>
                  <a:cubicBezTo>
                    <a:pt x="109" y="197"/>
                    <a:pt x="116" y="205"/>
                    <a:pt x="119" y="169"/>
                  </a:cubicBezTo>
                  <a:cubicBezTo>
                    <a:pt x="167" y="170"/>
                    <a:pt x="161" y="173"/>
                    <a:pt x="161" y="220"/>
                  </a:cubicBezTo>
                  <a:cubicBezTo>
                    <a:pt x="191" y="201"/>
                    <a:pt x="208" y="163"/>
                    <a:pt x="212" y="119"/>
                  </a:cubicBezTo>
                  <a:cubicBezTo>
                    <a:pt x="195" y="127"/>
                    <a:pt x="166" y="131"/>
                    <a:pt x="144" y="136"/>
                  </a:cubicBezTo>
                  <a:cubicBezTo>
                    <a:pt x="152" y="42"/>
                    <a:pt x="229" y="60"/>
                    <a:pt x="229" y="161"/>
                  </a:cubicBezTo>
                  <a:cubicBezTo>
                    <a:pt x="293" y="156"/>
                    <a:pt x="266" y="132"/>
                    <a:pt x="288" y="85"/>
                  </a:cubicBezTo>
                  <a:cubicBezTo>
                    <a:pt x="186" y="31"/>
                    <a:pt x="142" y="28"/>
                    <a:pt x="85" y="0"/>
                  </a:cubicBezTo>
                  <a:cubicBezTo>
                    <a:pt x="88" y="29"/>
                    <a:pt x="98" y="39"/>
                    <a:pt x="97" y="58"/>
                  </a:cubicBezTo>
                  <a:lnTo>
                    <a:pt x="55" y="173"/>
                  </a:lnTo>
                  <a:cubicBezTo>
                    <a:pt x="39" y="206"/>
                    <a:pt x="44" y="203"/>
                    <a:pt x="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2" name="Freeform 23"/>
            <p:cNvSpPr>
              <a:spLocks noEditPoints="1"/>
            </p:cNvSpPr>
            <p:nvPr/>
          </p:nvSpPr>
          <p:spPr bwMode="auto">
            <a:xfrm>
              <a:off x="4141788" y="2263776"/>
              <a:ext cx="57150" cy="57150"/>
            </a:xfrm>
            <a:custGeom>
              <a:avLst/>
              <a:gdLst>
                <a:gd name="T0" fmla="*/ 36 w 248"/>
                <a:gd name="T1" fmla="*/ 186 h 245"/>
                <a:gd name="T2" fmla="*/ 28 w 248"/>
                <a:gd name="T3" fmla="*/ 152 h 245"/>
                <a:gd name="T4" fmla="*/ 211 w 248"/>
                <a:gd name="T5" fmla="*/ 106 h 245"/>
                <a:gd name="T6" fmla="*/ 173 w 248"/>
                <a:gd name="T7" fmla="*/ 154 h 245"/>
                <a:gd name="T8" fmla="*/ 36 w 248"/>
                <a:gd name="T9" fmla="*/ 186 h 245"/>
                <a:gd name="T10" fmla="*/ 2 w 248"/>
                <a:gd name="T11" fmla="*/ 101 h 245"/>
                <a:gd name="T12" fmla="*/ 104 w 248"/>
                <a:gd name="T13" fmla="*/ 245 h 245"/>
                <a:gd name="T14" fmla="*/ 248 w 248"/>
                <a:gd name="T15" fmla="*/ 110 h 245"/>
                <a:gd name="T16" fmla="*/ 121 w 248"/>
                <a:gd name="T17" fmla="*/ 0 h 245"/>
                <a:gd name="T18" fmla="*/ 2 w 248"/>
                <a:gd name="T19" fmla="*/ 10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5">
                  <a:moveTo>
                    <a:pt x="36" y="186"/>
                  </a:moveTo>
                  <a:cubicBezTo>
                    <a:pt x="31" y="163"/>
                    <a:pt x="28" y="170"/>
                    <a:pt x="28" y="152"/>
                  </a:cubicBezTo>
                  <a:cubicBezTo>
                    <a:pt x="28" y="83"/>
                    <a:pt x="227" y="25"/>
                    <a:pt x="211" y="106"/>
                  </a:cubicBezTo>
                  <a:cubicBezTo>
                    <a:pt x="208" y="123"/>
                    <a:pt x="185" y="145"/>
                    <a:pt x="173" y="154"/>
                  </a:cubicBezTo>
                  <a:cubicBezTo>
                    <a:pt x="134" y="183"/>
                    <a:pt x="102" y="186"/>
                    <a:pt x="36" y="186"/>
                  </a:cubicBezTo>
                  <a:close/>
                  <a:moveTo>
                    <a:pt x="2" y="101"/>
                  </a:moveTo>
                  <a:cubicBezTo>
                    <a:pt x="2" y="165"/>
                    <a:pt x="0" y="245"/>
                    <a:pt x="104" y="245"/>
                  </a:cubicBezTo>
                  <a:cubicBezTo>
                    <a:pt x="171" y="245"/>
                    <a:pt x="248" y="201"/>
                    <a:pt x="248" y="110"/>
                  </a:cubicBezTo>
                  <a:cubicBezTo>
                    <a:pt x="248" y="57"/>
                    <a:pt x="168" y="0"/>
                    <a:pt x="121" y="0"/>
                  </a:cubicBezTo>
                  <a:cubicBezTo>
                    <a:pt x="68" y="0"/>
                    <a:pt x="2" y="49"/>
                    <a:pt x="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3" name="Freeform 24"/>
            <p:cNvSpPr/>
            <p:nvPr/>
          </p:nvSpPr>
          <p:spPr bwMode="auto">
            <a:xfrm>
              <a:off x="4416425" y="2482851"/>
              <a:ext cx="52388" cy="73025"/>
            </a:xfrm>
            <a:custGeom>
              <a:avLst/>
              <a:gdLst>
                <a:gd name="T0" fmla="*/ 33 w 220"/>
                <a:gd name="T1" fmla="*/ 132 h 310"/>
                <a:gd name="T2" fmla="*/ 128 w 220"/>
                <a:gd name="T3" fmla="*/ 242 h 310"/>
                <a:gd name="T4" fmla="*/ 50 w 220"/>
                <a:gd name="T5" fmla="*/ 183 h 310"/>
                <a:gd name="T6" fmla="*/ 16 w 220"/>
                <a:gd name="T7" fmla="*/ 183 h 310"/>
                <a:gd name="T8" fmla="*/ 0 w 220"/>
                <a:gd name="T9" fmla="*/ 267 h 310"/>
                <a:gd name="T10" fmla="*/ 110 w 220"/>
                <a:gd name="T11" fmla="*/ 310 h 310"/>
                <a:gd name="T12" fmla="*/ 194 w 220"/>
                <a:gd name="T13" fmla="*/ 250 h 310"/>
                <a:gd name="T14" fmla="*/ 127 w 220"/>
                <a:gd name="T15" fmla="*/ 81 h 310"/>
                <a:gd name="T16" fmla="*/ 177 w 220"/>
                <a:gd name="T17" fmla="*/ 174 h 310"/>
                <a:gd name="T18" fmla="*/ 211 w 220"/>
                <a:gd name="T19" fmla="*/ 174 h 310"/>
                <a:gd name="T20" fmla="*/ 220 w 220"/>
                <a:gd name="T21" fmla="*/ 73 h 310"/>
                <a:gd name="T22" fmla="*/ 66 w 220"/>
                <a:gd name="T23" fmla="*/ 72 h 310"/>
                <a:gd name="T24" fmla="*/ 33 w 220"/>
                <a:gd name="T25" fmla="*/ 13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310">
                  <a:moveTo>
                    <a:pt x="33" y="132"/>
                  </a:moveTo>
                  <a:cubicBezTo>
                    <a:pt x="33" y="182"/>
                    <a:pt x="114" y="205"/>
                    <a:pt x="128" y="242"/>
                  </a:cubicBezTo>
                  <a:cubicBezTo>
                    <a:pt x="149" y="292"/>
                    <a:pt x="50" y="309"/>
                    <a:pt x="50" y="183"/>
                  </a:cubicBezTo>
                  <a:lnTo>
                    <a:pt x="16" y="183"/>
                  </a:lnTo>
                  <a:cubicBezTo>
                    <a:pt x="11" y="207"/>
                    <a:pt x="2" y="240"/>
                    <a:pt x="0" y="267"/>
                  </a:cubicBezTo>
                  <a:cubicBezTo>
                    <a:pt x="27" y="274"/>
                    <a:pt x="96" y="310"/>
                    <a:pt x="110" y="310"/>
                  </a:cubicBezTo>
                  <a:cubicBezTo>
                    <a:pt x="130" y="310"/>
                    <a:pt x="194" y="278"/>
                    <a:pt x="194" y="250"/>
                  </a:cubicBezTo>
                  <a:cubicBezTo>
                    <a:pt x="194" y="125"/>
                    <a:pt x="35" y="142"/>
                    <a:pt x="127" y="81"/>
                  </a:cubicBezTo>
                  <a:cubicBezTo>
                    <a:pt x="165" y="91"/>
                    <a:pt x="176" y="128"/>
                    <a:pt x="177" y="174"/>
                  </a:cubicBezTo>
                  <a:lnTo>
                    <a:pt x="211" y="174"/>
                  </a:lnTo>
                  <a:cubicBezTo>
                    <a:pt x="211" y="125"/>
                    <a:pt x="220" y="115"/>
                    <a:pt x="220" y="73"/>
                  </a:cubicBezTo>
                  <a:cubicBezTo>
                    <a:pt x="155" y="104"/>
                    <a:pt x="141" y="0"/>
                    <a:pt x="66" y="72"/>
                  </a:cubicBezTo>
                  <a:cubicBezTo>
                    <a:pt x="57" y="81"/>
                    <a:pt x="33" y="11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" name="Freeform 25"/>
            <p:cNvSpPr/>
            <p:nvPr/>
          </p:nvSpPr>
          <p:spPr bwMode="auto">
            <a:xfrm>
              <a:off x="4468813" y="2500313"/>
              <a:ext cx="58738" cy="63500"/>
            </a:xfrm>
            <a:custGeom>
              <a:avLst/>
              <a:gdLst>
                <a:gd name="T0" fmla="*/ 6 w 252"/>
                <a:gd name="T1" fmla="*/ 101 h 271"/>
                <a:gd name="T2" fmla="*/ 99 w 252"/>
                <a:gd name="T3" fmla="*/ 50 h 271"/>
                <a:gd name="T4" fmla="*/ 74 w 252"/>
                <a:gd name="T5" fmla="*/ 228 h 271"/>
                <a:gd name="T6" fmla="*/ 40 w 252"/>
                <a:gd name="T7" fmla="*/ 228 h 271"/>
                <a:gd name="T8" fmla="*/ 40 w 252"/>
                <a:gd name="T9" fmla="*/ 262 h 271"/>
                <a:gd name="T10" fmla="*/ 175 w 252"/>
                <a:gd name="T11" fmla="*/ 271 h 271"/>
                <a:gd name="T12" fmla="*/ 160 w 252"/>
                <a:gd name="T13" fmla="*/ 59 h 271"/>
                <a:gd name="T14" fmla="*/ 209 w 252"/>
                <a:gd name="T15" fmla="*/ 127 h 271"/>
                <a:gd name="T16" fmla="*/ 243 w 252"/>
                <a:gd name="T17" fmla="*/ 127 h 271"/>
                <a:gd name="T18" fmla="*/ 252 w 252"/>
                <a:gd name="T19" fmla="*/ 42 h 271"/>
                <a:gd name="T20" fmla="*/ 23 w 252"/>
                <a:gd name="T21" fmla="*/ 0 h 271"/>
                <a:gd name="T22" fmla="*/ 6 w 252"/>
                <a:gd name="T23" fmla="*/ 1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71">
                  <a:moveTo>
                    <a:pt x="6" y="101"/>
                  </a:moveTo>
                  <a:cubicBezTo>
                    <a:pt x="94" y="81"/>
                    <a:pt x="0" y="50"/>
                    <a:pt x="99" y="50"/>
                  </a:cubicBezTo>
                  <a:cubicBezTo>
                    <a:pt x="90" y="92"/>
                    <a:pt x="74" y="181"/>
                    <a:pt x="74" y="228"/>
                  </a:cubicBezTo>
                  <a:lnTo>
                    <a:pt x="40" y="228"/>
                  </a:lnTo>
                  <a:lnTo>
                    <a:pt x="40" y="262"/>
                  </a:lnTo>
                  <a:lnTo>
                    <a:pt x="175" y="271"/>
                  </a:lnTo>
                  <a:cubicBezTo>
                    <a:pt x="136" y="196"/>
                    <a:pt x="149" y="238"/>
                    <a:pt x="160" y="59"/>
                  </a:cubicBezTo>
                  <a:cubicBezTo>
                    <a:pt x="208" y="60"/>
                    <a:pt x="205" y="74"/>
                    <a:pt x="209" y="127"/>
                  </a:cubicBezTo>
                  <a:lnTo>
                    <a:pt x="243" y="127"/>
                  </a:lnTo>
                  <a:lnTo>
                    <a:pt x="252" y="42"/>
                  </a:lnTo>
                  <a:cubicBezTo>
                    <a:pt x="191" y="13"/>
                    <a:pt x="70" y="22"/>
                    <a:pt x="23" y="0"/>
                  </a:cubicBezTo>
                  <a:cubicBezTo>
                    <a:pt x="20" y="41"/>
                    <a:pt x="6" y="53"/>
                    <a:pt x="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5" name="Freeform 26"/>
            <p:cNvSpPr/>
            <p:nvPr/>
          </p:nvSpPr>
          <p:spPr bwMode="auto">
            <a:xfrm>
              <a:off x="4119563" y="2219326"/>
              <a:ext cx="63500" cy="47625"/>
            </a:xfrm>
            <a:custGeom>
              <a:avLst/>
              <a:gdLst>
                <a:gd name="T0" fmla="*/ 93 w 271"/>
                <a:gd name="T1" fmla="*/ 161 h 204"/>
                <a:gd name="T2" fmla="*/ 34 w 271"/>
                <a:gd name="T3" fmla="*/ 136 h 204"/>
                <a:gd name="T4" fmla="*/ 93 w 271"/>
                <a:gd name="T5" fmla="*/ 26 h 204"/>
                <a:gd name="T6" fmla="*/ 0 w 271"/>
                <a:gd name="T7" fmla="*/ 51 h 204"/>
                <a:gd name="T8" fmla="*/ 68 w 271"/>
                <a:gd name="T9" fmla="*/ 204 h 204"/>
                <a:gd name="T10" fmla="*/ 119 w 271"/>
                <a:gd name="T11" fmla="*/ 204 h 204"/>
                <a:gd name="T12" fmla="*/ 169 w 271"/>
                <a:gd name="T13" fmla="*/ 68 h 204"/>
                <a:gd name="T14" fmla="*/ 202 w 271"/>
                <a:gd name="T15" fmla="*/ 41 h 204"/>
                <a:gd name="T16" fmla="*/ 186 w 271"/>
                <a:gd name="T17" fmla="*/ 161 h 204"/>
                <a:gd name="T18" fmla="*/ 271 w 271"/>
                <a:gd name="T19" fmla="*/ 153 h 204"/>
                <a:gd name="T20" fmla="*/ 251 w 271"/>
                <a:gd name="T21" fmla="*/ 71 h 204"/>
                <a:gd name="T22" fmla="*/ 220 w 271"/>
                <a:gd name="T23" fmla="*/ 0 h 204"/>
                <a:gd name="T24" fmla="*/ 127 w 271"/>
                <a:gd name="T25" fmla="*/ 0 h 204"/>
                <a:gd name="T26" fmla="*/ 105 w 271"/>
                <a:gd name="T27" fmla="*/ 71 h 204"/>
                <a:gd name="T28" fmla="*/ 93 w 271"/>
                <a:gd name="T29" fmla="*/ 16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04">
                  <a:moveTo>
                    <a:pt x="93" y="161"/>
                  </a:moveTo>
                  <a:cubicBezTo>
                    <a:pt x="61" y="159"/>
                    <a:pt x="54" y="149"/>
                    <a:pt x="34" y="136"/>
                  </a:cubicBezTo>
                  <a:cubicBezTo>
                    <a:pt x="47" y="82"/>
                    <a:pt x="67" y="65"/>
                    <a:pt x="93" y="26"/>
                  </a:cubicBezTo>
                  <a:cubicBezTo>
                    <a:pt x="69" y="26"/>
                    <a:pt x="0" y="31"/>
                    <a:pt x="0" y="51"/>
                  </a:cubicBezTo>
                  <a:cubicBezTo>
                    <a:pt x="0" y="94"/>
                    <a:pt x="32" y="204"/>
                    <a:pt x="68" y="204"/>
                  </a:cubicBezTo>
                  <a:lnTo>
                    <a:pt x="119" y="204"/>
                  </a:lnTo>
                  <a:cubicBezTo>
                    <a:pt x="134" y="204"/>
                    <a:pt x="191" y="161"/>
                    <a:pt x="169" y="68"/>
                  </a:cubicBezTo>
                  <a:lnTo>
                    <a:pt x="202" y="41"/>
                  </a:lnTo>
                  <a:cubicBezTo>
                    <a:pt x="248" y="109"/>
                    <a:pt x="219" y="100"/>
                    <a:pt x="186" y="161"/>
                  </a:cubicBezTo>
                  <a:cubicBezTo>
                    <a:pt x="231" y="161"/>
                    <a:pt x="238" y="156"/>
                    <a:pt x="271" y="153"/>
                  </a:cubicBezTo>
                  <a:cubicBezTo>
                    <a:pt x="260" y="130"/>
                    <a:pt x="260" y="100"/>
                    <a:pt x="251" y="71"/>
                  </a:cubicBezTo>
                  <a:cubicBezTo>
                    <a:pt x="239" y="31"/>
                    <a:pt x="229" y="38"/>
                    <a:pt x="220" y="0"/>
                  </a:cubicBezTo>
                  <a:lnTo>
                    <a:pt x="127" y="0"/>
                  </a:lnTo>
                  <a:cubicBezTo>
                    <a:pt x="121" y="28"/>
                    <a:pt x="112" y="36"/>
                    <a:pt x="105" y="71"/>
                  </a:cubicBezTo>
                  <a:cubicBezTo>
                    <a:pt x="99" y="102"/>
                    <a:pt x="93" y="132"/>
                    <a:pt x="93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6" name="Freeform 27"/>
            <p:cNvSpPr/>
            <p:nvPr/>
          </p:nvSpPr>
          <p:spPr bwMode="auto">
            <a:xfrm>
              <a:off x="4875213" y="2268538"/>
              <a:ext cx="66675" cy="61913"/>
            </a:xfrm>
            <a:custGeom>
              <a:avLst/>
              <a:gdLst>
                <a:gd name="T0" fmla="*/ 0 w 288"/>
                <a:gd name="T1" fmla="*/ 212 h 262"/>
                <a:gd name="T2" fmla="*/ 85 w 288"/>
                <a:gd name="T3" fmla="*/ 229 h 262"/>
                <a:gd name="T4" fmla="*/ 60 w 288"/>
                <a:gd name="T5" fmla="*/ 144 h 262"/>
                <a:gd name="T6" fmla="*/ 212 w 288"/>
                <a:gd name="T7" fmla="*/ 262 h 262"/>
                <a:gd name="T8" fmla="*/ 246 w 288"/>
                <a:gd name="T9" fmla="*/ 262 h 262"/>
                <a:gd name="T10" fmla="*/ 288 w 288"/>
                <a:gd name="T11" fmla="*/ 135 h 262"/>
                <a:gd name="T12" fmla="*/ 246 w 288"/>
                <a:gd name="T13" fmla="*/ 144 h 262"/>
                <a:gd name="T14" fmla="*/ 85 w 288"/>
                <a:gd name="T15" fmla="*/ 85 h 262"/>
                <a:gd name="T16" fmla="*/ 178 w 288"/>
                <a:gd name="T17" fmla="*/ 25 h 262"/>
                <a:gd name="T18" fmla="*/ 85 w 288"/>
                <a:gd name="T19" fmla="*/ 0 h 262"/>
                <a:gd name="T20" fmla="*/ 0 w 288"/>
                <a:gd name="T21" fmla="*/ 2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62">
                  <a:moveTo>
                    <a:pt x="0" y="212"/>
                  </a:moveTo>
                  <a:cubicBezTo>
                    <a:pt x="40" y="215"/>
                    <a:pt x="41" y="228"/>
                    <a:pt x="85" y="229"/>
                  </a:cubicBezTo>
                  <a:cubicBezTo>
                    <a:pt x="70" y="200"/>
                    <a:pt x="60" y="189"/>
                    <a:pt x="60" y="144"/>
                  </a:cubicBezTo>
                  <a:cubicBezTo>
                    <a:pt x="215" y="226"/>
                    <a:pt x="232" y="177"/>
                    <a:pt x="212" y="262"/>
                  </a:cubicBezTo>
                  <a:lnTo>
                    <a:pt x="246" y="262"/>
                  </a:lnTo>
                  <a:cubicBezTo>
                    <a:pt x="251" y="203"/>
                    <a:pt x="284" y="187"/>
                    <a:pt x="288" y="135"/>
                  </a:cubicBezTo>
                  <a:cubicBezTo>
                    <a:pt x="255" y="138"/>
                    <a:pt x="268" y="144"/>
                    <a:pt x="246" y="144"/>
                  </a:cubicBezTo>
                  <a:cubicBezTo>
                    <a:pt x="200" y="144"/>
                    <a:pt x="140" y="97"/>
                    <a:pt x="85" y="85"/>
                  </a:cubicBezTo>
                  <a:cubicBezTo>
                    <a:pt x="129" y="19"/>
                    <a:pt x="136" y="104"/>
                    <a:pt x="178" y="25"/>
                  </a:cubicBezTo>
                  <a:cubicBezTo>
                    <a:pt x="142" y="22"/>
                    <a:pt x="119" y="8"/>
                    <a:pt x="85" y="0"/>
                  </a:cubicBezTo>
                  <a:cubicBezTo>
                    <a:pt x="69" y="33"/>
                    <a:pt x="3" y="184"/>
                    <a:pt x="0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7" name="Freeform 28"/>
            <p:cNvSpPr/>
            <p:nvPr/>
          </p:nvSpPr>
          <p:spPr bwMode="auto">
            <a:xfrm>
              <a:off x="4840288" y="1944688"/>
              <a:ext cx="66675" cy="44450"/>
            </a:xfrm>
            <a:custGeom>
              <a:avLst/>
              <a:gdLst>
                <a:gd name="T0" fmla="*/ 82 w 291"/>
                <a:gd name="T1" fmla="*/ 43 h 187"/>
                <a:gd name="T2" fmla="*/ 115 w 291"/>
                <a:gd name="T3" fmla="*/ 102 h 187"/>
                <a:gd name="T4" fmla="*/ 56 w 291"/>
                <a:gd name="T5" fmla="*/ 102 h 187"/>
                <a:gd name="T6" fmla="*/ 22 w 291"/>
                <a:gd name="T7" fmla="*/ 34 h 187"/>
                <a:gd name="T8" fmla="*/ 90 w 291"/>
                <a:gd name="T9" fmla="*/ 161 h 187"/>
                <a:gd name="T10" fmla="*/ 170 w 291"/>
                <a:gd name="T11" fmla="*/ 157 h 187"/>
                <a:gd name="T12" fmla="*/ 234 w 291"/>
                <a:gd name="T13" fmla="*/ 187 h 187"/>
                <a:gd name="T14" fmla="*/ 251 w 291"/>
                <a:gd name="T15" fmla="*/ 144 h 187"/>
                <a:gd name="T16" fmla="*/ 209 w 291"/>
                <a:gd name="T17" fmla="*/ 102 h 187"/>
                <a:gd name="T18" fmla="*/ 257 w 291"/>
                <a:gd name="T19" fmla="*/ 55 h 187"/>
                <a:gd name="T20" fmla="*/ 166 w 291"/>
                <a:gd name="T21" fmla="*/ 0 h 187"/>
                <a:gd name="T22" fmla="*/ 192 w 291"/>
                <a:gd name="T23" fmla="*/ 60 h 187"/>
                <a:gd name="T24" fmla="*/ 149 w 291"/>
                <a:gd name="T25" fmla="*/ 68 h 187"/>
                <a:gd name="T26" fmla="*/ 90 w 291"/>
                <a:gd name="T27" fmla="*/ 0 h 187"/>
                <a:gd name="T28" fmla="*/ 82 w 291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187">
                  <a:moveTo>
                    <a:pt x="82" y="43"/>
                  </a:moveTo>
                  <a:cubicBezTo>
                    <a:pt x="82" y="68"/>
                    <a:pt x="104" y="85"/>
                    <a:pt x="115" y="102"/>
                  </a:cubicBezTo>
                  <a:lnTo>
                    <a:pt x="56" y="102"/>
                  </a:lnTo>
                  <a:cubicBezTo>
                    <a:pt x="56" y="59"/>
                    <a:pt x="56" y="43"/>
                    <a:pt x="22" y="34"/>
                  </a:cubicBezTo>
                  <a:cubicBezTo>
                    <a:pt x="0" y="80"/>
                    <a:pt x="40" y="161"/>
                    <a:pt x="90" y="161"/>
                  </a:cubicBezTo>
                  <a:cubicBezTo>
                    <a:pt x="128" y="161"/>
                    <a:pt x="144" y="148"/>
                    <a:pt x="170" y="157"/>
                  </a:cubicBezTo>
                  <a:cubicBezTo>
                    <a:pt x="198" y="168"/>
                    <a:pt x="183" y="182"/>
                    <a:pt x="234" y="187"/>
                  </a:cubicBezTo>
                  <a:cubicBezTo>
                    <a:pt x="243" y="169"/>
                    <a:pt x="246" y="167"/>
                    <a:pt x="251" y="144"/>
                  </a:cubicBezTo>
                  <a:cubicBezTo>
                    <a:pt x="220" y="103"/>
                    <a:pt x="223" y="155"/>
                    <a:pt x="209" y="102"/>
                  </a:cubicBezTo>
                  <a:cubicBezTo>
                    <a:pt x="268" y="102"/>
                    <a:pt x="291" y="103"/>
                    <a:pt x="257" y="55"/>
                  </a:cubicBezTo>
                  <a:cubicBezTo>
                    <a:pt x="232" y="20"/>
                    <a:pt x="211" y="11"/>
                    <a:pt x="166" y="0"/>
                  </a:cubicBezTo>
                  <a:cubicBezTo>
                    <a:pt x="175" y="38"/>
                    <a:pt x="183" y="28"/>
                    <a:pt x="192" y="60"/>
                  </a:cubicBezTo>
                  <a:cubicBezTo>
                    <a:pt x="158" y="60"/>
                    <a:pt x="172" y="57"/>
                    <a:pt x="149" y="68"/>
                  </a:cubicBezTo>
                  <a:cubicBezTo>
                    <a:pt x="141" y="32"/>
                    <a:pt x="131" y="4"/>
                    <a:pt x="90" y="0"/>
                  </a:cubicBezTo>
                  <a:cubicBezTo>
                    <a:pt x="87" y="34"/>
                    <a:pt x="82" y="21"/>
                    <a:pt x="8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Freeform 29"/>
            <p:cNvSpPr/>
            <p:nvPr/>
          </p:nvSpPr>
          <p:spPr bwMode="auto">
            <a:xfrm>
              <a:off x="4900613" y="2216151"/>
              <a:ext cx="61913" cy="57150"/>
            </a:xfrm>
            <a:custGeom>
              <a:avLst/>
              <a:gdLst>
                <a:gd name="T0" fmla="*/ 34 w 271"/>
                <a:gd name="T1" fmla="*/ 102 h 246"/>
                <a:gd name="T2" fmla="*/ 93 w 271"/>
                <a:gd name="T3" fmla="*/ 85 h 246"/>
                <a:gd name="T4" fmla="*/ 110 w 271"/>
                <a:gd name="T5" fmla="*/ 127 h 246"/>
                <a:gd name="T6" fmla="*/ 26 w 271"/>
                <a:gd name="T7" fmla="*/ 110 h 246"/>
                <a:gd name="T8" fmla="*/ 0 w 271"/>
                <a:gd name="T9" fmla="*/ 221 h 246"/>
                <a:gd name="T10" fmla="*/ 212 w 271"/>
                <a:gd name="T11" fmla="*/ 246 h 246"/>
                <a:gd name="T12" fmla="*/ 246 w 271"/>
                <a:gd name="T13" fmla="*/ 246 h 246"/>
                <a:gd name="T14" fmla="*/ 271 w 271"/>
                <a:gd name="T15" fmla="*/ 110 h 246"/>
                <a:gd name="T16" fmla="*/ 121 w 271"/>
                <a:gd name="T17" fmla="*/ 83 h 246"/>
                <a:gd name="T18" fmla="*/ 51 w 271"/>
                <a:gd name="T19" fmla="*/ 0 h 246"/>
                <a:gd name="T20" fmla="*/ 34 w 271"/>
                <a:gd name="T21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46">
                  <a:moveTo>
                    <a:pt x="34" y="102"/>
                  </a:moveTo>
                  <a:cubicBezTo>
                    <a:pt x="57" y="90"/>
                    <a:pt x="59" y="86"/>
                    <a:pt x="93" y="85"/>
                  </a:cubicBezTo>
                  <a:cubicBezTo>
                    <a:pt x="102" y="116"/>
                    <a:pt x="102" y="96"/>
                    <a:pt x="110" y="127"/>
                  </a:cubicBezTo>
                  <a:cubicBezTo>
                    <a:pt x="37" y="134"/>
                    <a:pt x="92" y="155"/>
                    <a:pt x="26" y="110"/>
                  </a:cubicBezTo>
                  <a:cubicBezTo>
                    <a:pt x="8" y="144"/>
                    <a:pt x="0" y="169"/>
                    <a:pt x="0" y="221"/>
                  </a:cubicBezTo>
                  <a:cubicBezTo>
                    <a:pt x="95" y="213"/>
                    <a:pt x="185" y="129"/>
                    <a:pt x="212" y="246"/>
                  </a:cubicBezTo>
                  <a:lnTo>
                    <a:pt x="246" y="246"/>
                  </a:lnTo>
                  <a:cubicBezTo>
                    <a:pt x="246" y="188"/>
                    <a:pt x="270" y="167"/>
                    <a:pt x="271" y="110"/>
                  </a:cubicBezTo>
                  <a:cubicBezTo>
                    <a:pt x="215" y="140"/>
                    <a:pt x="204" y="160"/>
                    <a:pt x="121" y="83"/>
                  </a:cubicBezTo>
                  <a:cubicBezTo>
                    <a:pt x="56" y="24"/>
                    <a:pt x="114" y="6"/>
                    <a:pt x="51" y="0"/>
                  </a:cubicBezTo>
                  <a:cubicBezTo>
                    <a:pt x="48" y="37"/>
                    <a:pt x="35" y="63"/>
                    <a:pt x="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9" name="Freeform 30"/>
            <p:cNvSpPr/>
            <p:nvPr/>
          </p:nvSpPr>
          <p:spPr bwMode="auto">
            <a:xfrm>
              <a:off x="4700588" y="1784351"/>
              <a:ext cx="17463" cy="30163"/>
            </a:xfrm>
            <a:custGeom>
              <a:avLst/>
              <a:gdLst>
                <a:gd name="T0" fmla="*/ 0 w 76"/>
                <a:gd name="T1" fmla="*/ 52 h 129"/>
                <a:gd name="T2" fmla="*/ 59 w 76"/>
                <a:gd name="T3" fmla="*/ 129 h 129"/>
                <a:gd name="T4" fmla="*/ 76 w 76"/>
                <a:gd name="T5" fmla="*/ 95 h 129"/>
                <a:gd name="T6" fmla="*/ 0 w 76"/>
                <a:gd name="T7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9">
                  <a:moveTo>
                    <a:pt x="0" y="52"/>
                  </a:moveTo>
                  <a:cubicBezTo>
                    <a:pt x="0" y="115"/>
                    <a:pt x="19" y="109"/>
                    <a:pt x="59" y="129"/>
                  </a:cubicBezTo>
                  <a:cubicBezTo>
                    <a:pt x="61" y="125"/>
                    <a:pt x="76" y="96"/>
                    <a:pt x="76" y="95"/>
                  </a:cubicBezTo>
                  <a:cubicBezTo>
                    <a:pt x="76" y="57"/>
                    <a:pt x="0" y="0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0" name="Freeform 31"/>
            <p:cNvSpPr/>
            <p:nvPr/>
          </p:nvSpPr>
          <p:spPr bwMode="auto">
            <a:xfrm>
              <a:off x="4854575" y="2428876"/>
              <a:ext cx="3175" cy="1588"/>
            </a:xfrm>
            <a:custGeom>
              <a:avLst/>
              <a:gdLst>
                <a:gd name="T0" fmla="*/ 0 w 8"/>
                <a:gd name="T1" fmla="*/ 10 h 10"/>
                <a:gd name="T2" fmla="*/ 8 w 8"/>
                <a:gd name="T3" fmla="*/ 10 h 10"/>
                <a:gd name="T4" fmla="*/ 1 w 8"/>
                <a:gd name="T5" fmla="*/ 0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8" y="1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1" name="Freeform 38"/>
            <p:cNvSpPr/>
            <p:nvPr/>
          </p:nvSpPr>
          <p:spPr bwMode="auto">
            <a:xfrm>
              <a:off x="4529138" y="2244726"/>
              <a:ext cx="14288" cy="31750"/>
            </a:xfrm>
            <a:custGeom>
              <a:avLst/>
              <a:gdLst>
                <a:gd name="T0" fmla="*/ 6 w 58"/>
                <a:gd name="T1" fmla="*/ 7 h 134"/>
                <a:gd name="T2" fmla="*/ 57 w 58"/>
                <a:gd name="T3" fmla="*/ 134 h 134"/>
                <a:gd name="T4" fmla="*/ 43 w 58"/>
                <a:gd name="T5" fmla="*/ 0 h 134"/>
                <a:gd name="T6" fmla="*/ 6 w 58"/>
                <a:gd name="T7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34">
                  <a:moveTo>
                    <a:pt x="6" y="7"/>
                  </a:moveTo>
                  <a:cubicBezTo>
                    <a:pt x="2" y="72"/>
                    <a:pt x="0" y="116"/>
                    <a:pt x="57" y="134"/>
                  </a:cubicBezTo>
                  <a:cubicBezTo>
                    <a:pt x="58" y="85"/>
                    <a:pt x="57" y="40"/>
                    <a:pt x="43" y="0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2" name="副标题 16"/>
          <p:cNvSpPr txBox="1"/>
          <p:nvPr/>
        </p:nvSpPr>
        <p:spPr>
          <a:xfrm>
            <a:off x="4347254" y="5243780"/>
            <a:ext cx="3497492" cy="340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Thank</a:t>
            </a:r>
            <a:r>
              <a:rPr lang="zh-CN" altLang="en-US" sz="2000" dirty="0"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ea typeface="微软雅黑 Light" panose="020B0502040204020203" pitchFamily="34" charset="-122"/>
              </a:rPr>
              <a:t>you</a:t>
            </a:r>
            <a:r>
              <a:rPr lang="zh-CN" altLang="en-US" sz="2000" dirty="0"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ea typeface="微软雅黑 Light" panose="020B0502040204020203" pitchFamily="34" charset="-122"/>
              </a:rPr>
              <a:t>for</a:t>
            </a:r>
            <a:r>
              <a:rPr lang="zh-CN" altLang="en-US" sz="2000" dirty="0">
                <a:ea typeface="微软雅黑 Light" panose="020B0502040204020203" pitchFamily="34" charset="-122"/>
              </a:rPr>
              <a:t>  </a:t>
            </a:r>
            <a:r>
              <a:rPr lang="en-US" altLang="zh-CN" sz="2000" dirty="0">
                <a:ea typeface="微软雅黑 Light" panose="020B0502040204020203" pitchFamily="34" charset="-122"/>
              </a:rPr>
              <a:t>listening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562518" y="5996955"/>
            <a:ext cx="3554223" cy="354331"/>
            <a:chOff x="4917867" y="2952434"/>
            <a:chExt cx="3554223" cy="354331"/>
          </a:xfrm>
        </p:grpSpPr>
        <p:sp>
          <p:nvSpPr>
            <p:cNvPr id="57" name="副标题 16"/>
            <p:cNvSpPr txBox="1"/>
            <p:nvPr/>
          </p:nvSpPr>
          <p:spPr>
            <a:xfrm>
              <a:off x="4917867" y="2965463"/>
              <a:ext cx="692497" cy="30604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800" b="0" kern="12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陶丽华</a:t>
              </a:r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706720" y="2952434"/>
              <a:ext cx="1765370" cy="354331"/>
              <a:chOff x="4381430" y="2845471"/>
              <a:chExt cx="1765370" cy="354331"/>
            </a:xfrm>
          </p:grpSpPr>
          <p:sp>
            <p:nvSpPr>
              <p:cNvPr id="54" name="矩形: 圆角 53"/>
              <p:cNvSpPr/>
              <p:nvPr/>
            </p:nvSpPr>
            <p:spPr>
              <a:xfrm>
                <a:off x="4381430" y="2859397"/>
                <a:ext cx="1765370" cy="34040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副标题 16"/>
              <p:cNvSpPr txBox="1"/>
              <p:nvPr/>
            </p:nvSpPr>
            <p:spPr>
              <a:xfrm>
                <a:off x="4731353" y="2845471"/>
                <a:ext cx="1065530" cy="33210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zh-CN" altLang="en-US" sz="1800" b="0" kern="12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>
                    <a:solidFill>
                      <a:schemeClr val="bg1"/>
                    </a:solidFill>
                    <a:latin typeface="+mn-ea"/>
                  </a:rPr>
                  <a:t>2023.11.16</a:t>
                </a:r>
                <a:endParaRPr 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2" name="矩形: 圆角 1"/>
          <p:cNvSpPr/>
          <p:nvPr/>
        </p:nvSpPr>
        <p:spPr>
          <a:xfrm>
            <a:off x="3984171" y="6015099"/>
            <a:ext cx="1882618" cy="3404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副标题 16"/>
          <p:cNvSpPr txBox="1"/>
          <p:nvPr/>
        </p:nvSpPr>
        <p:spPr>
          <a:xfrm>
            <a:off x="4164101" y="5995480"/>
            <a:ext cx="1600200" cy="3321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演示人：杨东山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图片包含 树, 户外, 草, 天空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/>
      </p:pic>
      <p:cxnSp>
        <p:nvCxnSpPr>
          <p:cNvPr id="4" name="直接连接符 3"/>
          <p:cNvCxnSpPr>
            <a:endCxn id="6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PART   01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21255" y="4760595"/>
            <a:ext cx="7350125" cy="1569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4800" b="1" i="0">
                <a:solidFill>
                  <a:srgbClr val="4F4F4F"/>
                </a:solidFill>
                <a:effectLst/>
                <a:latin typeface="PingFang SC"/>
              </a:rPr>
              <a:t>    </a:t>
            </a:r>
            <a:r>
              <a:rPr lang="en-US" altLang="zh-CN" sz="4800" b="1" i="0">
                <a:solidFill>
                  <a:srgbClr val="4F4F4F"/>
                </a:solidFill>
                <a:effectLst/>
                <a:latin typeface="PingFang SC"/>
              </a:rPr>
              <a:t>  </a:t>
            </a:r>
            <a:r>
              <a:rPr lang="zh-CN" altLang="en-US" sz="4800" b="1" i="0">
                <a:solidFill>
                  <a:srgbClr val="4F4F4F"/>
                </a:solidFill>
                <a:effectLst/>
                <a:latin typeface="PingFang SC"/>
              </a:rPr>
              <a:t>实验内容简介</a:t>
            </a:r>
            <a:endParaRPr lang="zh-CN" altLang="en-US" sz="4800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56277" y="5591724"/>
            <a:ext cx="40354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  A brief introduction to the experiment</a:t>
            </a:r>
            <a:endParaRPr lang="en-US" altLang="zh-CN" dirty="0"/>
          </a:p>
        </p:txBody>
      </p:sp>
      <p:sp>
        <p:nvSpPr>
          <p:cNvPr id="11" name="等腰三角形 10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1292860" y="1390015"/>
            <a:ext cx="9606280" cy="4608195"/>
          </a:xfrm>
          <a:prstGeom prst="roundRect">
            <a:avLst>
              <a:gd name="adj" fmla="val 277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936115" y="2289810"/>
            <a:ext cx="8319770" cy="1631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227965" algn="just">
              <a:lnSpc>
                <a:spcPct val="125000"/>
              </a:lnSpc>
            </a:pPr>
            <a:r>
              <a:rPr lang="zh-CN" sz="2800" b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以一个人名为输入，使用模型帮助我们判断它最有可能是来自哪一个国家的人名，这在某些国际化公司的业务中具有重要意义，在用户注册过程中，会根据用户填写的名字直接给他分配可能的国家或地区选项，以及该国家或地区的国旗，限制手机号码位数等等</a:t>
            </a:r>
            <a:endParaRPr lang="zh-CN" sz="2800" b="1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quotation-mark_32371"/>
          <p:cNvSpPr>
            <a:spLocks noChangeAspect="1"/>
          </p:cNvSpPr>
          <p:nvPr/>
        </p:nvSpPr>
        <p:spPr bwMode="auto">
          <a:xfrm>
            <a:off x="1098117" y="949100"/>
            <a:ext cx="1248905" cy="115913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right-quote-sign_56826"/>
          <p:cNvSpPr>
            <a:spLocks noChangeAspect="1"/>
          </p:cNvSpPr>
          <p:nvPr/>
        </p:nvSpPr>
        <p:spPr bwMode="auto">
          <a:xfrm>
            <a:off x="9819841" y="4812353"/>
            <a:ext cx="1345501" cy="118583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59" name="直接连接符 58"/>
          <p:cNvCxnSpPr/>
          <p:nvPr/>
        </p:nvCxnSpPr>
        <p:spPr>
          <a:xfrm>
            <a:off x="5909025" y="1389935"/>
            <a:ext cx="37369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lstStyle/>
          <a:p>
            <a:r>
              <a:rPr lang="zh-CN" altLang="en-US"/>
              <a:t>实验内容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48000" y="165544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/>
              <a:t>人名分类问题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包含 天空, 户外, 草, 树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  <p:cxnSp>
        <p:nvCxnSpPr>
          <p:cNvPr id="20" name="直接连接符 19"/>
          <p:cNvCxnSpPr>
            <a:endCxn id="21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PART   02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421038" y="4760727"/>
            <a:ext cx="734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思路介绍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57281" y="5705857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idea introduction</a:t>
            </a:r>
            <a:endParaRPr lang="en-US" altLang="zh-CN" dirty="0"/>
          </a:p>
        </p:txBody>
      </p:sp>
      <p:sp>
        <p:nvSpPr>
          <p:cNvPr id="26" name="等腰三角形 25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 hidden="1"/>
          <p:cNvSpPr txBox="1"/>
          <p:nvPr/>
        </p:nvSpPr>
        <p:spPr>
          <a:xfrm>
            <a:off x="854296" y="1870648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sp>
        <p:nvSpPr>
          <p:cNvPr id="53" name="文本框 52" hidden="1"/>
          <p:cNvSpPr txBox="1"/>
          <p:nvPr/>
        </p:nvSpPr>
        <p:spPr>
          <a:xfrm>
            <a:off x="6435222" y="1859802"/>
            <a:ext cx="767922" cy="7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锐字云字库大标宋体GBK" panose="02010604000000000000" pitchFamily="2" charset="-122"/>
                <a:ea typeface="锐字云字库大标宋体GBK" panose="02010604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锐字云字库大标宋体GBK" panose="02010604000000000000" pitchFamily="2" charset="-122"/>
              <a:ea typeface="锐字云字库大标宋体GBK" panose="02010604000000000000" pitchFamily="2" charset="-122"/>
            </a:endParaRPr>
          </a:p>
        </p:txBody>
      </p:sp>
      <p:pic>
        <p:nvPicPr>
          <p:cNvPr id="58" name="图形 57" descr="拇指朝上符号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8150" y="1971150"/>
            <a:ext cx="464835" cy="46483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>
          <a:xfrm>
            <a:off x="1097899" y="253874"/>
            <a:ext cx="1967405" cy="605909"/>
          </a:xfrm>
        </p:spPr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思路介绍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8109" y="1059712"/>
            <a:ext cx="6419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实验思路如下：</a:t>
            </a:r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1736906" y="1573530"/>
            <a:ext cx="5970724" cy="4561018"/>
            <a:chOff x="2727" y="2478"/>
            <a:chExt cx="9604" cy="8016"/>
          </a:xfrm>
        </p:grpSpPr>
        <p:sp>
          <p:nvSpPr>
            <p:cNvPr id="47" name="矩形: 圆角 46"/>
            <p:cNvSpPr/>
            <p:nvPr/>
          </p:nvSpPr>
          <p:spPr>
            <a:xfrm>
              <a:off x="3137" y="2478"/>
              <a:ext cx="9165" cy="712"/>
            </a:xfrm>
            <a:prstGeom prst="roundRect">
              <a:avLst>
                <a:gd name="adj" fmla="val 2566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</a:rPr>
                <a:t>（</a:t>
              </a:r>
              <a:r>
                <a:rPr lang="en-US" altLang="zh-CN">
                  <a:solidFill>
                    <a:schemeClr val="tx1"/>
                  </a:solidFill>
                </a:rPr>
                <a:t>1</a:t>
              </a:r>
              <a:r>
                <a:rPr lang="zh-CN" altLang="en-US">
                  <a:solidFill>
                    <a:schemeClr val="tx1"/>
                  </a:solidFill>
                </a:rPr>
                <a:t>）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  <a:r>
                <a:rPr lang="zh-CN" altLang="en-US">
                  <a:solidFill>
                    <a:schemeClr val="tx1"/>
                  </a:solidFill>
                </a:rPr>
                <a:t>准备数据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: 圆角 47"/>
            <p:cNvSpPr/>
            <p:nvPr/>
          </p:nvSpPr>
          <p:spPr>
            <a:xfrm>
              <a:off x="3133" y="3464"/>
              <a:ext cx="9164" cy="712"/>
            </a:xfrm>
            <a:prstGeom prst="roundRect">
              <a:avLst>
                <a:gd name="adj" fmla="val 228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2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）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转换数据格式</a:t>
              </a:r>
              <a:endParaRPr lang="en-US" altLang="zh-CN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44" y="2523"/>
              <a:ext cx="651" cy="609"/>
              <a:chOff x="3229" y="6050"/>
              <a:chExt cx="860" cy="88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229" y="6050"/>
                <a:ext cx="861" cy="8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1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4" y="6109"/>
                <a:ext cx="732" cy="732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3245" y="3520"/>
              <a:ext cx="650" cy="614"/>
              <a:chOff x="3245" y="3520"/>
              <a:chExt cx="650" cy="614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245" y="3520"/>
                <a:ext cx="651" cy="61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形 1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3" y="3543"/>
                <a:ext cx="565" cy="565"/>
              </a:xfrm>
              <a:prstGeom prst="rect">
                <a:avLst/>
              </a:prstGeom>
            </p:spPr>
          </p:pic>
        </p:grpSp>
        <p:sp>
          <p:nvSpPr>
            <p:cNvPr id="19" name="矩形: 圆角 46"/>
            <p:cNvSpPr/>
            <p:nvPr/>
          </p:nvSpPr>
          <p:spPr>
            <a:xfrm>
              <a:off x="3133" y="4518"/>
              <a:ext cx="9165" cy="712"/>
            </a:xfrm>
            <a:prstGeom prst="roundRect">
              <a:avLst>
                <a:gd name="adj" fmla="val 2566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</a:rPr>
                <a:t>（</a:t>
              </a:r>
              <a:r>
                <a:rPr lang="en-US" altLang="zh-CN">
                  <a:solidFill>
                    <a:schemeClr val="tx1"/>
                  </a:solidFill>
                </a:rPr>
                <a:t>3</a:t>
              </a:r>
              <a:r>
                <a:rPr lang="zh-CN" altLang="en-US">
                  <a:solidFill>
                    <a:schemeClr val="tx1"/>
                  </a:solidFill>
                </a:rPr>
                <a:t>）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  <a:r>
                <a:rPr lang="zh-CN" altLang="en-US">
                  <a:solidFill>
                    <a:schemeClr val="tx1"/>
                  </a:solidFill>
                </a:rPr>
                <a:t>创建神经网络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240" y="4563"/>
              <a:ext cx="651" cy="609"/>
              <a:chOff x="3229" y="6050"/>
              <a:chExt cx="860" cy="88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229" y="6050"/>
                <a:ext cx="861" cy="8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4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4" y="6109"/>
                <a:ext cx="732" cy="732"/>
              </a:xfrm>
              <a:prstGeom prst="rect">
                <a:avLst/>
              </a:prstGeom>
            </p:spPr>
          </p:pic>
        </p:grpSp>
        <p:sp>
          <p:nvSpPr>
            <p:cNvPr id="32" name="矩形: 圆角 47"/>
            <p:cNvSpPr/>
            <p:nvPr/>
          </p:nvSpPr>
          <p:spPr>
            <a:xfrm>
              <a:off x="3123" y="5574"/>
              <a:ext cx="9164" cy="712"/>
            </a:xfrm>
            <a:prstGeom prst="roundRect">
              <a:avLst>
                <a:gd name="adj" fmla="val 228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4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）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训练</a:t>
              </a:r>
              <a:endParaRPr lang="en-US" altLang="zh-CN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235" y="5630"/>
              <a:ext cx="650" cy="614"/>
              <a:chOff x="3245" y="3520"/>
              <a:chExt cx="650" cy="61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45" y="3520"/>
                <a:ext cx="651" cy="61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5" name="图形 1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3" y="3543"/>
                <a:ext cx="565" cy="565"/>
              </a:xfrm>
              <a:prstGeom prst="rect">
                <a:avLst/>
              </a:prstGeom>
            </p:spPr>
          </p:pic>
        </p:grpSp>
        <p:sp>
          <p:nvSpPr>
            <p:cNvPr id="36" name="矩形: 圆角 46"/>
            <p:cNvSpPr/>
            <p:nvPr/>
          </p:nvSpPr>
          <p:spPr>
            <a:xfrm>
              <a:off x="3137" y="6628"/>
              <a:ext cx="9165" cy="712"/>
            </a:xfrm>
            <a:prstGeom prst="roundRect">
              <a:avLst>
                <a:gd name="adj" fmla="val 2566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</a:rPr>
                <a:t>（</a:t>
              </a:r>
              <a:r>
                <a:rPr lang="en-US" altLang="zh-CN">
                  <a:solidFill>
                    <a:schemeClr val="tx1"/>
                  </a:solidFill>
                </a:rPr>
                <a:t>5</a:t>
              </a:r>
              <a:r>
                <a:rPr lang="zh-CN" altLang="en-US">
                  <a:solidFill>
                    <a:schemeClr val="tx1"/>
                  </a:solidFill>
                </a:rPr>
                <a:t>）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  <a:r>
                <a:rPr lang="zh-CN" altLang="en-US">
                  <a:solidFill>
                    <a:schemeClr val="tx1"/>
                  </a:solidFill>
                </a:rPr>
                <a:t>绘制结果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727" y="6673"/>
              <a:ext cx="1307" cy="2809"/>
              <a:chOff x="2546" y="6050"/>
              <a:chExt cx="1726" cy="408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3229" y="6050"/>
                <a:ext cx="861" cy="8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9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4" y="6109"/>
                <a:ext cx="732" cy="732"/>
              </a:xfrm>
              <a:prstGeom prst="rect">
                <a:avLst/>
              </a:prstGeom>
            </p:spPr>
          </p:pic>
          <p:pic>
            <p:nvPicPr>
              <p:cNvPr id="86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546" y="8070"/>
                <a:ext cx="732" cy="732"/>
              </a:xfrm>
              <a:prstGeom prst="rect">
                <a:avLst/>
              </a:prstGeom>
            </p:spPr>
          </p:pic>
          <p:pic>
            <p:nvPicPr>
              <p:cNvPr id="92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744" y="8744"/>
                <a:ext cx="732" cy="732"/>
              </a:xfrm>
              <a:prstGeom prst="rect">
                <a:avLst/>
              </a:prstGeom>
            </p:spPr>
          </p:pic>
          <p:pic>
            <p:nvPicPr>
              <p:cNvPr id="94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795" y="8877"/>
                <a:ext cx="732" cy="732"/>
              </a:xfrm>
              <a:prstGeom prst="rect">
                <a:avLst/>
              </a:prstGeom>
            </p:spPr>
          </p:pic>
          <p:pic>
            <p:nvPicPr>
              <p:cNvPr id="96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93" y="9225"/>
                <a:ext cx="732" cy="732"/>
              </a:xfrm>
              <a:prstGeom prst="rect">
                <a:avLst/>
              </a:prstGeom>
            </p:spPr>
          </p:pic>
          <p:pic>
            <p:nvPicPr>
              <p:cNvPr id="98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540" y="9404"/>
                <a:ext cx="732" cy="732"/>
              </a:xfrm>
              <a:prstGeom prst="rect">
                <a:avLst/>
              </a:prstGeom>
            </p:spPr>
          </p:pic>
          <p:sp>
            <p:nvSpPr>
              <p:cNvPr id="99" name="矩形 98"/>
              <p:cNvSpPr/>
              <p:nvPr/>
            </p:nvSpPr>
            <p:spPr>
              <a:xfrm>
                <a:off x="3274" y="9083"/>
                <a:ext cx="861" cy="8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00" name="图形 57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338" y="9154"/>
                <a:ext cx="732" cy="732"/>
              </a:xfrm>
              <a:prstGeom prst="rect">
                <a:avLst/>
              </a:prstGeom>
            </p:spPr>
          </p:pic>
        </p:grpSp>
        <p:sp>
          <p:nvSpPr>
            <p:cNvPr id="40" name="矩形: 圆角 47"/>
            <p:cNvSpPr/>
            <p:nvPr/>
          </p:nvSpPr>
          <p:spPr>
            <a:xfrm>
              <a:off x="3167" y="7724"/>
              <a:ext cx="9164" cy="712"/>
            </a:xfrm>
            <a:prstGeom prst="roundRect">
              <a:avLst>
                <a:gd name="adj" fmla="val 228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6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）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评估结果</a:t>
              </a:r>
              <a:endParaRPr lang="en-US" altLang="zh-CN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279" y="7758"/>
              <a:ext cx="676" cy="2706"/>
              <a:chOff x="3245" y="3498"/>
              <a:chExt cx="676" cy="270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245" y="3520"/>
                <a:ext cx="651" cy="61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3" name="图形 1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70" y="3498"/>
                <a:ext cx="565" cy="565"/>
              </a:xfrm>
              <a:prstGeom prst="rect">
                <a:avLst/>
              </a:prstGeom>
            </p:spPr>
          </p:pic>
          <p:pic>
            <p:nvPicPr>
              <p:cNvPr id="62" name="图形 1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270" y="5602"/>
                <a:ext cx="565" cy="565"/>
              </a:xfrm>
              <a:prstGeom prst="rect">
                <a:avLst/>
              </a:prstGeom>
            </p:spPr>
          </p:pic>
          <p:pic>
            <p:nvPicPr>
              <p:cNvPr id="63" name="图形 1" descr="拇指朝上符号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3308" y="5639"/>
                <a:ext cx="565" cy="565"/>
              </a:xfrm>
              <a:prstGeom prst="rect">
                <a:avLst/>
              </a:prstGeom>
            </p:spPr>
          </p:pic>
          <p:sp>
            <p:nvSpPr>
              <p:cNvPr id="64" name="矩形 63"/>
              <p:cNvSpPr/>
              <p:nvPr/>
            </p:nvSpPr>
            <p:spPr>
              <a:xfrm>
                <a:off x="3270" y="5561"/>
                <a:ext cx="651" cy="61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4" name="矩形: 圆角 46"/>
            <p:cNvSpPr/>
            <p:nvPr/>
          </p:nvSpPr>
          <p:spPr>
            <a:xfrm>
              <a:off x="3168" y="8721"/>
              <a:ext cx="9144" cy="712"/>
            </a:xfrm>
            <a:prstGeom prst="roundRect">
              <a:avLst>
                <a:gd name="adj" fmla="val 2566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</a:rPr>
                <a:t>（</a:t>
              </a:r>
              <a:r>
                <a:rPr lang="en-US" altLang="zh-CN">
                  <a:solidFill>
                    <a:schemeClr val="tx1"/>
                  </a:solidFill>
                </a:rPr>
                <a:t>7</a:t>
              </a:r>
              <a:r>
                <a:rPr lang="zh-CN" altLang="en-US">
                  <a:solidFill>
                    <a:schemeClr val="tx1"/>
                  </a:solidFill>
                </a:rPr>
                <a:t>）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  <a:r>
                <a:rPr lang="zh-CN" altLang="en-US">
                  <a:solidFill>
                    <a:schemeClr val="tx1"/>
                  </a:solidFill>
                </a:rPr>
                <a:t>根据用户输入运行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形 57" descr="拇指朝上符号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353" y="9860"/>
              <a:ext cx="554" cy="503"/>
            </a:xfrm>
            <a:prstGeom prst="rect">
              <a:avLst/>
            </a:prstGeom>
          </p:spPr>
        </p:pic>
        <p:sp>
          <p:nvSpPr>
            <p:cNvPr id="61" name="矩形: 圆角 47"/>
            <p:cNvSpPr/>
            <p:nvPr/>
          </p:nvSpPr>
          <p:spPr>
            <a:xfrm>
              <a:off x="3145" y="9782"/>
              <a:ext cx="9164" cy="712"/>
            </a:xfrm>
            <a:prstGeom prst="roundRect">
              <a:avLst>
                <a:gd name="adj" fmla="val 228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>
                  <a:solidFill>
                    <a:schemeClr val="tx1"/>
                  </a:solidFill>
                  <a:sym typeface="+mn-ea"/>
                </a:rPr>
                <a:t>     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（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8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）</a:t>
              </a:r>
              <a:r>
                <a:rPr lang="en-US" altLang="zh-CN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sym typeface="+mn-ea"/>
                </a:rPr>
                <a:t>评估结果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包含 天空, 户外, 树, 草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  <p:cxnSp>
        <p:nvCxnSpPr>
          <p:cNvPr id="27" name="直接连接符 26"/>
          <p:cNvCxnSpPr>
            <a:endCxn id="28" idx="1"/>
          </p:cNvCxnSpPr>
          <p:nvPr/>
        </p:nvCxnSpPr>
        <p:spPr>
          <a:xfrm>
            <a:off x="0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4224759" y="3700650"/>
            <a:ext cx="3742482" cy="7110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717649" y="3763675"/>
            <a:ext cx="27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PART   03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967241" y="4056185"/>
            <a:ext cx="4224759" cy="1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421038" y="4760727"/>
            <a:ext cx="734992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>
                <a:solidFill>
                  <a:srgbClr val="4F4F4F"/>
                </a:solidFill>
                <a:effectLst/>
                <a:latin typeface="PingFang SC"/>
                <a:sym typeface="+mn-ea"/>
              </a:rPr>
              <a:t>详细实验过程及代码实现</a:t>
            </a:r>
            <a:endParaRPr lang="zh-CN" altLang="en-US" sz="4800" b="1" i="0">
              <a:solidFill>
                <a:srgbClr val="4F4F4F"/>
              </a:solidFill>
              <a:effectLst/>
              <a:latin typeface="PingFang S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4800" b="1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92187" y="5705857"/>
            <a:ext cx="560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/>
              <a:t>Implement the algorithm in combination with the code</a:t>
            </a:r>
            <a:endParaRPr lang="en-US" altLang="zh-CN" dirty="0"/>
          </a:p>
        </p:txBody>
      </p:sp>
      <p:sp>
        <p:nvSpPr>
          <p:cNvPr id="33" name="等腰三角形 32"/>
          <p:cNvSpPr/>
          <p:nvPr/>
        </p:nvSpPr>
        <p:spPr>
          <a:xfrm>
            <a:off x="5922380" y="6558655"/>
            <a:ext cx="347240" cy="2993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3074096" y="363147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ym typeface="+mn-ea"/>
              </a:rPr>
              <a:t>（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）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准备数据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2035" y="3765550"/>
            <a:ext cx="958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i="0">
                <a:solidFill>
                  <a:srgbClr val="4F4F4F"/>
                </a:solidFill>
                <a:effectLst/>
                <a:latin typeface="PingFang SC"/>
              </a:rPr>
              <a:t>在本步中，我们将得到一个字典，列出了每种语言的名称列表{language: [names ...]}</a:t>
            </a:r>
            <a:endParaRPr lang="zh-CN" altLang="en-US" i="0">
              <a:solidFill>
                <a:srgbClr val="4F4F4F"/>
              </a:solidFill>
              <a:effectLst/>
              <a:latin typeface="PingFang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985" y="1056005"/>
            <a:ext cx="5065395" cy="2520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733925"/>
            <a:ext cx="10845165" cy="1181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7070" y="4146550"/>
            <a:ext cx="958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输出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：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2" name="文本占位符 1"/>
          <p:cNvSpPr/>
          <p:nvPr>
            <p:ph type="body" idx="13"/>
          </p:nvPr>
        </p:nvSpPr>
        <p:spPr>
          <a:xfrm>
            <a:off x="1097899" y="252401"/>
            <a:ext cx="1923941" cy="608856"/>
          </a:xfrm>
        </p:spPr>
        <p:txBody>
          <a:bodyPr/>
          <a:p>
            <a:r>
              <a:rPr lang="zh-CN" altLang="en-US"/>
              <a:t>实验过程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687131" y="1055932"/>
            <a:ext cx="35868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b="1">
                <a:sym typeface="+mn-ea"/>
              </a:rPr>
              <a:t>统一字符格式</a:t>
            </a:r>
            <a:endParaRPr lang="zh-CN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070" y="4389120"/>
            <a:ext cx="9583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输出</a:t>
            </a:r>
            <a:r>
              <a:rPr lang="zh-CN" altLang="en-US" b="1" i="0">
                <a:solidFill>
                  <a:srgbClr val="4F4F4F"/>
                </a:solidFill>
                <a:effectLst/>
                <a:latin typeface="PingFang SC"/>
              </a:rPr>
              <a:t>：</a:t>
            </a:r>
            <a:endParaRPr lang="zh-CN" altLang="en-US" b="1" i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4" name="文本占位符 3"/>
          <p:cNvSpPr/>
          <p:nvPr>
            <p:ph type="body" idx="13"/>
          </p:nvPr>
        </p:nvSpPr>
        <p:spPr>
          <a:xfrm>
            <a:off x="1097899" y="252527"/>
            <a:ext cx="1923689" cy="608604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实验过程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8075" y="699770"/>
            <a:ext cx="4895850" cy="3686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4757420"/>
            <a:ext cx="4895850" cy="15043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TczMjJjMWYxZmYxYmIxZGRiMDdiMzc5MWU0MDE5NW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2175</Words>
  <Application>WPS 演示</Application>
  <PresentationFormat>宽屏</PresentationFormat>
  <Paragraphs>264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Segoe UI</vt:lpstr>
      <vt:lpstr>微软雅黑</vt:lpstr>
      <vt:lpstr>管峻楷书简体</vt:lpstr>
      <vt:lpstr>思源宋体 CN Heavy</vt:lpstr>
      <vt:lpstr>华文中宋</vt:lpstr>
      <vt:lpstr>微软雅黑 Light</vt:lpstr>
      <vt:lpstr>等线</vt:lpstr>
      <vt:lpstr>PingFang SC</vt:lpstr>
      <vt:lpstr>Sarasa Gothic TC</vt:lpstr>
      <vt:lpstr>Times New Roman</vt:lpstr>
      <vt:lpstr>锐字云字库大标宋体GBK</vt:lpstr>
      <vt:lpstr>Arial Unicode MS</vt:lpstr>
      <vt:lpstr>等线 Light</vt:lpstr>
      <vt:lpstr>新宋体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定国 徐</dc:creator>
  <cp:lastModifiedBy>Aidas</cp:lastModifiedBy>
  <cp:revision>16</cp:revision>
  <dcterms:created xsi:type="dcterms:W3CDTF">2023-11-13T13:13:00Z</dcterms:created>
  <dcterms:modified xsi:type="dcterms:W3CDTF">2023-12-05T16:55:16Z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D1DD9BC3675D4726A361EFBC0BF621FB</vt:lpwstr>
  </property>
  <property fmtid="{D5CDD505-2E9C-101B-9397-08002B2CF9AE}" pid="3" name="KSOProductBuildVer">
    <vt:lpwstr>2052-11.8.2.12085</vt:lpwstr>
  </property>
</Properties>
</file>